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18"/>
  </p:notesMasterIdLst>
  <p:sldIdLst>
    <p:sldId id="1741" r:id="rId5"/>
    <p:sldId id="1981" r:id="rId6"/>
    <p:sldId id="1982" r:id="rId7"/>
    <p:sldId id="1983" r:id="rId8"/>
    <p:sldId id="1984" r:id="rId9"/>
    <p:sldId id="1860" r:id="rId10"/>
    <p:sldId id="1985" r:id="rId11"/>
    <p:sldId id="1986" r:id="rId12"/>
    <p:sldId id="1987" r:id="rId13"/>
    <p:sldId id="1988" r:id="rId14"/>
    <p:sldId id="1864" r:id="rId15"/>
    <p:sldId id="1865" r:id="rId16"/>
    <p:sldId id="1976" r:id="rId17"/>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Default Section" id="{28722CD1-A920-43AB-9BE2-E7AFD04CF3E3}">
          <p14:sldIdLst>
            <p14:sldId id="1741"/>
            <p14:sldId id="1981"/>
            <p14:sldId id="1982"/>
            <p14:sldId id="1983"/>
            <p14:sldId id="1984"/>
            <p14:sldId id="1860"/>
            <p14:sldId id="1985"/>
            <p14:sldId id="1986"/>
            <p14:sldId id="1987"/>
            <p14:sldId id="1988"/>
            <p14:sldId id="1864"/>
            <p14:sldId id="1865"/>
            <p14:sldId id="1976"/>
          </p14:sldIdLst>
        </p14:section>
        <p14:section name="Untitled Section" id="{7CC160BC-104B-4CD1-950E-B33969302FAC}">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LV"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61F32"/>
    <a:srgbClr val="F8F8F8"/>
    <a:srgbClr val="163C6C"/>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26A637-6A7C-4EE6-8CE1-1123F02B7A78}" v="11" dt="2026-07-16T14:58:57.93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196" autoAdjust="0"/>
  </p:normalViewPr>
  <p:slideViewPr>
    <p:cSldViewPr snapToGrid="0">
      <p:cViewPr varScale="1">
        <p:scale>
          <a:sx n="60" d="100"/>
          <a:sy n="60" d="100"/>
        </p:scale>
        <p:origin x="147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custSel modSld modShowInfo">
      <pc:chgData name="Vickers, Libby" userId="e250baef-1418-4325-b620-0f9540a0387b" providerId="ADAL" clId="{0E73EC16-7C2F-468E-8339-3379F614CA86}" dt="2026-07-16T15:01:52.622" v="22" actId="478"/>
      <pc:docMkLst>
        <pc:docMk/>
      </pc:docMkLst>
      <pc:sldChg chg="addSp delSp modSp mod modTransition delAnim modAnim">
        <pc:chgData name="Vickers, Libby" userId="e250baef-1418-4325-b620-0f9540a0387b" providerId="ADAL" clId="{0E73EC16-7C2F-468E-8339-3379F614CA86}" dt="2026-07-16T15:00:58.595" v="19" actId="478"/>
        <pc:sldMkLst>
          <pc:docMk/>
          <pc:sldMk cId="793978010" sldId="1741"/>
        </pc:sldMkLst>
        <pc:spChg chg="mod">
          <ac:chgData name="Vickers, Libby" userId="e250baef-1418-4325-b620-0f9540a0387b" providerId="ADAL" clId="{0E73EC16-7C2F-468E-8339-3379F614CA86}" dt="2026-07-14T00:36:43.807" v="2" actId="20577"/>
          <ac:spMkLst>
            <pc:docMk/>
            <pc:sldMk cId="793978010" sldId="1741"/>
            <ac:spMk id="3" creationId="{AA5EEE2F-8A50-3176-99F3-D6FD96F4B7BF}"/>
          </ac:spMkLst>
        </pc:spChg>
        <pc:spChg chg="mod">
          <ac:chgData name="Vickers, Libby" userId="e250baef-1418-4325-b620-0f9540a0387b" providerId="ADAL" clId="{0E73EC16-7C2F-468E-8339-3379F614CA86}" dt="2026-07-14T00:36:38.853" v="0" actId="207"/>
          <ac:spMkLst>
            <pc:docMk/>
            <pc:sldMk cId="793978010" sldId="1741"/>
            <ac:spMk id="4" creationId="{D22848CE-89F4-3D3A-28EC-203199CED056}"/>
          </ac:spMkLst>
        </pc:spChg>
        <pc:picChg chg="add del mod">
          <ac:chgData name="Vickers, Libby" userId="e250baef-1418-4325-b620-0f9540a0387b" providerId="ADAL" clId="{0E73EC16-7C2F-468E-8339-3379F614CA86}" dt="2026-07-16T14:32:24.187" v="7" actId="478"/>
          <ac:picMkLst>
            <pc:docMk/>
            <pc:sldMk cId="793978010" sldId="1741"/>
            <ac:picMk id="5" creationId="{22C20D28-07A3-262E-D384-53093BDAD8BE}"/>
          </ac:picMkLst>
        </pc:picChg>
        <pc:picChg chg="add del mod">
          <ac:chgData name="Vickers, Libby" userId="e250baef-1418-4325-b620-0f9540a0387b" providerId="ADAL" clId="{0E73EC16-7C2F-468E-8339-3379F614CA86}" dt="2026-07-16T14:41:51.101" v="14"/>
          <ac:picMkLst>
            <pc:docMk/>
            <pc:sldMk cId="793978010" sldId="1741"/>
            <ac:picMk id="14" creationId="{2E519A9F-E263-6173-2ADA-C1C58AA8610E}"/>
          </ac:picMkLst>
        </pc:picChg>
        <pc:picChg chg="add del mod ord">
          <ac:chgData name="Vickers, Libby" userId="e250baef-1418-4325-b620-0f9540a0387b" providerId="ADAL" clId="{0E73EC16-7C2F-468E-8339-3379F614CA86}" dt="2026-07-16T14:43:24.199" v="15"/>
          <ac:picMkLst>
            <pc:docMk/>
            <pc:sldMk cId="793978010" sldId="1741"/>
            <ac:picMk id="17" creationId="{6E0B2E82-E4B7-D77A-FF98-34A12953ED25}"/>
          </ac:picMkLst>
        </pc:picChg>
        <pc:picChg chg="add del mod">
          <ac:chgData name="Vickers, Libby" userId="e250baef-1418-4325-b620-0f9540a0387b" providerId="ADAL" clId="{0E73EC16-7C2F-468E-8339-3379F614CA86}" dt="2026-07-16T15:00:58.595" v="19" actId="478"/>
          <ac:picMkLst>
            <pc:docMk/>
            <pc:sldMk cId="793978010" sldId="1741"/>
            <ac:picMk id="18" creationId="{CAA35ADD-3272-E3F8-219F-FC746995F55B}"/>
          </ac:picMkLst>
        </pc:picChg>
      </pc:sldChg>
      <pc:sldChg chg="modTransition">
        <pc:chgData name="Vickers, Libby" userId="e250baef-1418-4325-b620-0f9540a0387b" providerId="ADAL" clId="{0E73EC16-7C2F-468E-8339-3379F614CA86}" dt="2026-07-16T14:41:51.101" v="14"/>
        <pc:sldMkLst>
          <pc:docMk/>
          <pc:sldMk cId="132990458" sldId="1860"/>
        </pc:sldMkLst>
      </pc:sldChg>
      <pc:sldChg chg="addSp delSp modSp mod modTransition">
        <pc:chgData name="Vickers, Libby" userId="e250baef-1418-4325-b620-0f9540a0387b" providerId="ADAL" clId="{0E73EC16-7C2F-468E-8339-3379F614CA86}" dt="2026-07-16T14:41:51.101" v="14"/>
        <pc:sldMkLst>
          <pc:docMk/>
          <pc:sldMk cId="1746073987" sldId="1864"/>
        </pc:sldMkLst>
        <pc:spChg chg="mod">
          <ac:chgData name="Vickers, Libby" userId="e250baef-1418-4325-b620-0f9540a0387b" providerId="ADAL" clId="{0E73EC16-7C2F-468E-8339-3379F614CA86}" dt="2026-07-14T00:37:48.367" v="4"/>
          <ac:spMkLst>
            <pc:docMk/>
            <pc:sldMk cId="1746073987" sldId="1864"/>
            <ac:spMk id="26" creationId="{AE80616A-F92C-FA26-FF38-BCE4377103C9}"/>
          </ac:spMkLst>
        </pc:spChg>
        <pc:spChg chg="mod">
          <ac:chgData name="Vickers, Libby" userId="e250baef-1418-4325-b620-0f9540a0387b" providerId="ADAL" clId="{0E73EC16-7C2F-468E-8339-3379F614CA86}" dt="2026-07-14T00:37:48.367" v="4"/>
          <ac:spMkLst>
            <pc:docMk/>
            <pc:sldMk cId="1746073987" sldId="1864"/>
            <ac:spMk id="28" creationId="{E1E8FBF6-A077-192A-4A49-E58C4353C0E5}"/>
          </ac:spMkLst>
        </pc:spChg>
        <pc:spChg chg="mod">
          <ac:chgData name="Vickers, Libby" userId="e250baef-1418-4325-b620-0f9540a0387b" providerId="ADAL" clId="{0E73EC16-7C2F-468E-8339-3379F614CA86}" dt="2026-07-14T00:37:48.367" v="4"/>
          <ac:spMkLst>
            <pc:docMk/>
            <pc:sldMk cId="1746073987" sldId="1864"/>
            <ac:spMk id="29" creationId="{67EEC3BD-BB6F-29C9-28A7-6563F0304D94}"/>
          </ac:spMkLst>
        </pc:spChg>
        <pc:spChg chg="mod">
          <ac:chgData name="Vickers, Libby" userId="e250baef-1418-4325-b620-0f9540a0387b" providerId="ADAL" clId="{0E73EC16-7C2F-468E-8339-3379F614CA86}" dt="2026-07-14T00:37:48.367" v="4"/>
          <ac:spMkLst>
            <pc:docMk/>
            <pc:sldMk cId="1746073987" sldId="1864"/>
            <ac:spMk id="30" creationId="{EC89230B-12B6-B26F-292A-BC1BAA8337B3}"/>
          </ac:spMkLst>
        </pc:spChg>
        <pc:spChg chg="mod">
          <ac:chgData name="Vickers, Libby" userId="e250baef-1418-4325-b620-0f9540a0387b" providerId="ADAL" clId="{0E73EC16-7C2F-468E-8339-3379F614CA86}" dt="2026-07-14T00:37:48.367" v="4"/>
          <ac:spMkLst>
            <pc:docMk/>
            <pc:sldMk cId="1746073987" sldId="1864"/>
            <ac:spMk id="31" creationId="{AA289987-B452-8E6F-B2FD-61C2FB1B360B}"/>
          </ac:spMkLst>
        </pc:spChg>
        <pc:spChg chg="mod">
          <ac:chgData name="Vickers, Libby" userId="e250baef-1418-4325-b620-0f9540a0387b" providerId="ADAL" clId="{0E73EC16-7C2F-468E-8339-3379F614CA86}" dt="2026-07-14T00:37:48.367" v="4"/>
          <ac:spMkLst>
            <pc:docMk/>
            <pc:sldMk cId="1746073987" sldId="1864"/>
            <ac:spMk id="33" creationId="{FDBB3998-DA94-C7CB-72A2-15A3BDF4201F}"/>
          </ac:spMkLst>
        </pc:spChg>
        <pc:spChg chg="mod">
          <ac:chgData name="Vickers, Libby" userId="e250baef-1418-4325-b620-0f9540a0387b" providerId="ADAL" clId="{0E73EC16-7C2F-468E-8339-3379F614CA86}" dt="2026-07-14T00:37:48.367" v="4"/>
          <ac:spMkLst>
            <pc:docMk/>
            <pc:sldMk cId="1746073987" sldId="1864"/>
            <ac:spMk id="39" creationId="{16F7FCE4-F86B-1BF4-D361-14025A07F9CA}"/>
          </ac:spMkLst>
        </pc:spChg>
        <pc:spChg chg="mod">
          <ac:chgData name="Vickers, Libby" userId="e250baef-1418-4325-b620-0f9540a0387b" providerId="ADAL" clId="{0E73EC16-7C2F-468E-8339-3379F614CA86}" dt="2026-07-14T00:37:48.367" v="4"/>
          <ac:spMkLst>
            <pc:docMk/>
            <pc:sldMk cId="1746073987" sldId="1864"/>
            <ac:spMk id="43" creationId="{B7E52736-D56F-F401-9EEA-90C2CB0BB507}"/>
          </ac:spMkLst>
        </pc:spChg>
        <pc:spChg chg="mod">
          <ac:chgData name="Vickers, Libby" userId="e250baef-1418-4325-b620-0f9540a0387b" providerId="ADAL" clId="{0E73EC16-7C2F-468E-8339-3379F614CA86}" dt="2026-07-14T00:37:48.367" v="4"/>
          <ac:spMkLst>
            <pc:docMk/>
            <pc:sldMk cId="1746073987" sldId="1864"/>
            <ac:spMk id="47" creationId="{6FA535C0-FEE5-5B57-3350-5A68FE659575}"/>
          </ac:spMkLst>
        </pc:spChg>
        <pc:picChg chg="mod">
          <ac:chgData name="Vickers, Libby" userId="e250baef-1418-4325-b620-0f9540a0387b" providerId="ADAL" clId="{0E73EC16-7C2F-468E-8339-3379F614CA86}" dt="2026-07-14T00:37:48.367" v="4"/>
          <ac:picMkLst>
            <pc:docMk/>
            <pc:sldMk cId="1746073987" sldId="1864"/>
            <ac:picMk id="46" creationId="{E5FD6C09-7BCB-79AF-743F-23513EE50B56}"/>
          </ac:picMkLst>
        </pc:picChg>
      </pc:sldChg>
      <pc:sldChg chg="modTransition">
        <pc:chgData name="Vickers, Libby" userId="e250baef-1418-4325-b620-0f9540a0387b" providerId="ADAL" clId="{0E73EC16-7C2F-468E-8339-3379F614CA86}" dt="2026-07-16T14:41:51.101" v="14"/>
        <pc:sldMkLst>
          <pc:docMk/>
          <pc:sldMk cId="1940762359" sldId="1865"/>
        </pc:sldMkLst>
      </pc:sldChg>
      <pc:sldChg chg="modTransition">
        <pc:chgData name="Vickers, Libby" userId="e250baef-1418-4325-b620-0f9540a0387b" providerId="ADAL" clId="{0E73EC16-7C2F-468E-8339-3379F614CA86}" dt="2026-07-16T14:41:51.101" v="14"/>
        <pc:sldMkLst>
          <pc:docMk/>
          <pc:sldMk cId="568211810" sldId="1976"/>
        </pc:sldMkLst>
      </pc:sldChg>
      <pc:sldChg chg="addSp delSp modSp mod modTransition delAnim modAnim">
        <pc:chgData name="Vickers, Libby" userId="e250baef-1418-4325-b620-0f9540a0387b" providerId="ADAL" clId="{0E73EC16-7C2F-468E-8339-3379F614CA86}" dt="2026-07-16T15:01:52.622" v="22" actId="478"/>
        <pc:sldMkLst>
          <pc:docMk/>
          <pc:sldMk cId="1047602304" sldId="1981"/>
        </pc:sldMkLst>
        <pc:picChg chg="add del mod">
          <ac:chgData name="Vickers, Libby" userId="e250baef-1418-4325-b620-0f9540a0387b" providerId="ADAL" clId="{0E73EC16-7C2F-468E-8339-3379F614CA86}" dt="2026-07-16T14:40:08.193" v="9"/>
          <ac:picMkLst>
            <pc:docMk/>
            <pc:sldMk cId="1047602304" sldId="1981"/>
            <ac:picMk id="5" creationId="{9CAECCB2-7722-65AC-883C-055D9FFDB8FB}"/>
          </ac:picMkLst>
        </pc:picChg>
        <pc:picChg chg="add del mod">
          <ac:chgData name="Vickers, Libby" userId="e250baef-1418-4325-b620-0f9540a0387b" providerId="ADAL" clId="{0E73EC16-7C2F-468E-8339-3379F614CA86}" dt="2026-07-16T14:41:03.058" v="11"/>
          <ac:picMkLst>
            <pc:docMk/>
            <pc:sldMk cId="1047602304" sldId="1981"/>
            <ac:picMk id="11" creationId="{6F593894-912E-BCB5-66BA-86831A68AB8B}"/>
          </ac:picMkLst>
        </pc:picChg>
        <pc:picChg chg="add del mod">
          <ac:chgData name="Vickers, Libby" userId="e250baef-1418-4325-b620-0f9540a0387b" providerId="ADAL" clId="{0E73EC16-7C2F-468E-8339-3379F614CA86}" dt="2026-07-16T15:01:52.622" v="22" actId="478"/>
          <ac:picMkLst>
            <pc:docMk/>
            <pc:sldMk cId="1047602304" sldId="1981"/>
            <ac:picMk id="15" creationId="{91D1BD22-CA7B-A0C9-607F-ED0A431F1D81}"/>
          </ac:picMkLst>
        </pc:picChg>
        <pc:picChg chg="add del mod">
          <ac:chgData name="Vickers, Libby" userId="e250baef-1418-4325-b620-0f9540a0387b" providerId="ADAL" clId="{0E73EC16-7C2F-468E-8339-3379F614CA86}" dt="2026-07-16T15:00:40.295" v="18" actId="478"/>
          <ac:picMkLst>
            <pc:docMk/>
            <pc:sldMk cId="1047602304" sldId="1981"/>
            <ac:picMk id="18" creationId="{B0D5E256-8C94-BF49-6C56-FD1F00A00744}"/>
          </ac:picMkLst>
        </pc:picChg>
      </pc:sldChg>
      <pc:sldChg chg="addSp delSp modSp modTransition modAnim modNotesTx">
        <pc:chgData name="Vickers, Libby" userId="e250baef-1418-4325-b620-0f9540a0387b" providerId="ADAL" clId="{0E73EC16-7C2F-468E-8339-3379F614CA86}" dt="2026-07-16T14:41:51.101" v="14"/>
        <pc:sldMkLst>
          <pc:docMk/>
          <pc:sldMk cId="3909877050" sldId="1982"/>
        </pc:sldMkLst>
        <pc:picChg chg="add del mod">
          <ac:chgData name="Vickers, Libby" userId="e250baef-1418-4325-b620-0f9540a0387b" providerId="ADAL" clId="{0E73EC16-7C2F-468E-8339-3379F614CA86}" dt="2026-07-16T14:40:08.193" v="9"/>
          <ac:picMkLst>
            <pc:docMk/>
            <pc:sldMk cId="3909877050" sldId="1982"/>
            <ac:picMk id="5" creationId="{9F856F4F-B03B-7F5F-E34E-659002C30AF7}"/>
          </ac:picMkLst>
        </pc:picChg>
      </pc:sldChg>
      <pc:sldChg chg="modTransition">
        <pc:chgData name="Vickers, Libby" userId="e250baef-1418-4325-b620-0f9540a0387b" providerId="ADAL" clId="{0E73EC16-7C2F-468E-8339-3379F614CA86}" dt="2026-07-16T14:41:51.101" v="14"/>
        <pc:sldMkLst>
          <pc:docMk/>
          <pc:sldMk cId="525510813" sldId="1983"/>
        </pc:sldMkLst>
      </pc:sldChg>
      <pc:sldChg chg="modTransition">
        <pc:chgData name="Vickers, Libby" userId="e250baef-1418-4325-b620-0f9540a0387b" providerId="ADAL" clId="{0E73EC16-7C2F-468E-8339-3379F614CA86}" dt="2026-07-16T14:41:51.101" v="14"/>
        <pc:sldMkLst>
          <pc:docMk/>
          <pc:sldMk cId="1442077545" sldId="1984"/>
        </pc:sldMkLst>
      </pc:sldChg>
      <pc:sldChg chg="modTransition">
        <pc:chgData name="Vickers, Libby" userId="e250baef-1418-4325-b620-0f9540a0387b" providerId="ADAL" clId="{0E73EC16-7C2F-468E-8339-3379F614CA86}" dt="2026-07-16T14:41:51.101" v="14"/>
        <pc:sldMkLst>
          <pc:docMk/>
          <pc:sldMk cId="566239972" sldId="1985"/>
        </pc:sldMkLst>
      </pc:sldChg>
      <pc:sldChg chg="modTransition">
        <pc:chgData name="Vickers, Libby" userId="e250baef-1418-4325-b620-0f9540a0387b" providerId="ADAL" clId="{0E73EC16-7C2F-468E-8339-3379F614CA86}" dt="2026-07-16T14:41:51.101" v="14"/>
        <pc:sldMkLst>
          <pc:docMk/>
          <pc:sldMk cId="437498022" sldId="1986"/>
        </pc:sldMkLst>
      </pc:sldChg>
      <pc:sldChg chg="modTransition">
        <pc:chgData name="Vickers, Libby" userId="e250baef-1418-4325-b620-0f9540a0387b" providerId="ADAL" clId="{0E73EC16-7C2F-468E-8339-3379F614CA86}" dt="2026-07-16T14:41:51.101" v="14"/>
        <pc:sldMkLst>
          <pc:docMk/>
          <pc:sldMk cId="2745109163" sldId="1987"/>
        </pc:sldMkLst>
      </pc:sldChg>
      <pc:sldChg chg="modTransition">
        <pc:chgData name="Vickers, Libby" userId="e250baef-1418-4325-b620-0f9540a0387b" providerId="ADAL" clId="{0E73EC16-7C2F-468E-8339-3379F614CA86}" dt="2026-07-16T14:41:51.101" v="14"/>
        <pc:sldMkLst>
          <pc:docMk/>
          <pc:sldMk cId="1639633986" sldId="198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0"/>
      <dgm:spPr/>
      <dgm:t>
        <a:bodyPr/>
        <a:lstStyle/>
        <a:p>
          <a:endParaRPr lang="en-US"/>
        </a:p>
      </dgm:t>
    </dgm:pt>
    <dgm:pt modelId="{679A8AFA-A7E4-C645-8C2B-45766FED0BFE}">
      <dgm:prSet phldrT="[Text]" phldr="1"/>
      <dgm:spPr/>
      <dgm:t>
        <a:bodyPr/>
        <a:lstStyle/>
        <a:p>
          <a:endParaRPr lang="en-US">
            <a:latin typeface="Avenir Next" panose="020B0503020202020204" pitchFamily="34" charset="0"/>
          </a:endParaRP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phldr="1"/>
      <dgm:spPr/>
      <dgm:t>
        <a:bodyPr/>
        <a:lstStyle/>
        <a:p>
          <a:endParaRPr lang="en-US">
            <a:latin typeface="Avenir Next" panose="020B0503020202020204" pitchFamily="34" charset="0"/>
          </a:endParaRP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phldr="1"/>
      <dgm:spPr/>
      <dgm:t>
        <a:bodyPr/>
        <a:lstStyle/>
        <a:p>
          <a:endParaRPr lang="en-US">
            <a:latin typeface="Avenir Next" panose="020B0503020202020204" pitchFamily="34" charset="0"/>
          </a:endParaRP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E3D02208-CCAB-6E49-9263-F2D14B8B93EF}">
      <dgm:prSet phldrT="[Text]" phldr="1"/>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0D5D0371-C9A8-914C-9AA7-06E7A4B01675}">
      <dgm:prSet phldrT="[Text]" phldr="1"/>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2610625"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430542"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endParaRPr lang="en-US" sz="6300" kern="1200">
            <a:latin typeface="Avenir Next" panose="020B0503020202020204" pitchFamily="34" charset="0"/>
          </a:endParaRPr>
        </a:p>
      </dsp:txBody>
      <dsp:txXfrm>
        <a:off x="3430542" y="1339439"/>
        <a:ext cx="2061287" cy="1030397"/>
      </dsp:txXfrm>
    </dsp:sp>
    <dsp:sp modelId="{6D00407C-3482-FE49-B74E-E1B67329D750}">
      <dsp:nvSpPr>
        <dsp:cNvPr id="0" name=""/>
        <dsp:cNvSpPr/>
      </dsp:nvSpPr>
      <dsp:spPr>
        <a:xfrm>
          <a:off x="1580329"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2404426" y="348346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endParaRPr lang="en-US" sz="6300" kern="1200">
            <a:latin typeface="Avenir Next" panose="020B0503020202020204" pitchFamily="34" charset="0"/>
          </a:endParaRPr>
        </a:p>
      </dsp:txBody>
      <dsp:txXfrm>
        <a:off x="2404426" y="3483466"/>
        <a:ext cx="2061287" cy="1030397"/>
      </dsp:txXfrm>
    </dsp:sp>
    <dsp:sp modelId="{183C4595-1DFE-A44C-83FA-CE618ECEEAA2}">
      <dsp:nvSpPr>
        <dsp:cNvPr id="0" name=""/>
        <dsp:cNvSpPr/>
      </dsp:nvSpPr>
      <dsp:spPr>
        <a:xfrm>
          <a:off x="2874642"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435418"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endParaRPr lang="en-US" sz="6300" kern="1200">
            <a:latin typeface="Avenir Next" panose="020B0503020202020204" pitchFamily="34" charset="0"/>
          </a:endParaRPr>
        </a:p>
      </dsp:txBody>
      <dsp:txXfrm>
        <a:off x="3435418"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815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When registration is complete, MyLegion opens displaying your name located above the MY ACCOUNT button.</a:t>
            </a:r>
          </a:p>
        </p:txBody>
      </p:sp>
    </p:spTree>
    <p:extLst>
      <p:ext uri="{BB962C8B-B14F-4D97-AF65-F5344CB8AC3E}">
        <p14:creationId xmlns:p14="http://schemas.microsoft.com/office/powerpoint/2010/main" val="1284944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r>
              <a:rPr lang="en-US" sz="1400" i="0" dirty="0"/>
              <a:t>Membership summaries will let you know your membership status, post, ID number, join date and continuous years.  For members of the Sons of the American Legion, you will see the same details.  Note:  Membership ID numbers are the same for both.  If they are not, please contact your state headquarters.</a:t>
            </a:r>
          </a:p>
          <a:p>
            <a:endParaRPr lang="en-US" sz="1400" i="0" dirty="0"/>
          </a:p>
          <a:p>
            <a:r>
              <a:rPr lang="en-US" sz="1400" i="0" dirty="0"/>
              <a:t>Learn more about MyLegion using “Find Help” and go to How to use MyLegion.org.  </a:t>
            </a:r>
          </a:p>
        </p:txBody>
      </p:sp>
    </p:spTree>
    <p:extLst>
      <p:ext uri="{BB962C8B-B14F-4D97-AF65-F5344CB8AC3E}">
        <p14:creationId xmlns:p14="http://schemas.microsoft.com/office/powerpoint/2010/main" val="3854517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Step by step instructions, videos and training presentations will assist with how to manage your member account and groups in MyLegion.    </a:t>
            </a:r>
          </a:p>
          <a:p>
            <a:endParaRPr lang="en-US" dirty="0"/>
          </a:p>
        </p:txBody>
      </p:sp>
      <p:sp>
        <p:nvSpPr>
          <p:cNvPr id="4" name="Slide Number Placeholder 3"/>
          <p:cNvSpPr>
            <a:spLocks noGrp="1"/>
          </p:cNvSpPr>
          <p:nvPr>
            <p:ph type="sldNum" sz="quarter" idx="5"/>
          </p:nvPr>
        </p:nvSpPr>
        <p:spPr/>
        <p:txBody>
          <a:bodyPr/>
          <a:lstStyle/>
          <a:p>
            <a:fld id="{DED9A413-938C-544F-8A29-8074E2BC8166}" type="slidenum">
              <a:rPr lang="en-US" smtClean="0"/>
              <a:t>12</a:t>
            </a:fld>
            <a:endParaRPr lang="en-US"/>
          </a:p>
        </p:txBody>
      </p:sp>
    </p:spTree>
    <p:extLst>
      <p:ext uri="{BB962C8B-B14F-4D97-AF65-F5344CB8AC3E}">
        <p14:creationId xmlns:p14="http://schemas.microsoft.com/office/powerpoint/2010/main" val="3416290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819A-3636-20F7-AA17-BEFF99EC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90E3B-D372-72C8-29B7-2EAC994CA9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7C6EB2-3FD8-17E1-CB4F-7A77476DFBC7}"/>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Contact your myLegion support team to assist with questions and tools for MyLegion.  Email mylegion@legion.org or call 833-253-9995 Monday through Friday. </a:t>
            </a:r>
          </a:p>
        </p:txBody>
      </p:sp>
    </p:spTree>
    <p:extLst>
      <p:ext uri="{BB962C8B-B14F-4D97-AF65-F5344CB8AC3E}">
        <p14:creationId xmlns:p14="http://schemas.microsoft.com/office/powerpoint/2010/main" val="331734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MyLegion is an American Legion website for Legion and Sons of the American Legion members.</a:t>
            </a:r>
          </a:p>
          <a:p>
            <a:endParaRPr lang="en-US" sz="2200" b="0" i="0" dirty="0">
              <a:effectLst/>
              <a:latin typeface="Avenir Next" panose="020B0503020202020204" pitchFamily="34" charset="0"/>
              <a:ea typeface="+mn-ea"/>
              <a:cs typeface="+mn-cs"/>
              <a:sym typeface="Helvetica Neue"/>
            </a:endParaRPr>
          </a:p>
          <a:p>
            <a:r>
              <a:rPr lang="en-US" dirty="0"/>
              <a:t>&lt;1&gt;</a:t>
            </a:r>
            <a:r>
              <a:rPr lang="en-US" sz="2200" b="0" i="0" dirty="0">
                <a:effectLst/>
                <a:latin typeface="Avenir Next" panose="020B0503020202020204" pitchFamily="34" charset="0"/>
                <a:ea typeface="+mn-ea"/>
                <a:cs typeface="+mn-cs"/>
                <a:sym typeface="Helvetica Neue"/>
              </a:rPr>
              <a:t> Membership details for both The American Legion and Sons of the American Legion are included in one account, along with any administrative tools and resources provided to adjutants and commanders.  </a:t>
            </a:r>
          </a:p>
          <a:p>
            <a:endParaRPr lang="en-US" sz="2200" b="0" i="0" dirty="0">
              <a:effectLst/>
              <a:latin typeface="Avenir Next" panose="020B0503020202020204" pitchFamily="34" charset="0"/>
              <a:ea typeface="+mn-ea"/>
              <a:cs typeface="+mn-cs"/>
              <a:sym typeface="Helvetica Neue"/>
            </a:endParaRPr>
          </a:p>
          <a:p>
            <a:r>
              <a:rPr lang="en-US" altLang="en-US" sz="2000" b="0" i="0" kern="1200" dirty="0">
                <a:solidFill>
                  <a:schemeClr val="tx1"/>
                </a:solidFill>
                <a:latin typeface="Avenir Next" panose="020B0503020202020204" pitchFamily="34" charset="0"/>
                <a:ea typeface="+mn-ea"/>
                <a:cs typeface="+mn-cs"/>
                <a:sym typeface="Helvetica Neue"/>
              </a:rPr>
              <a:t>&lt;2&gt;All accounts are individual.  </a:t>
            </a:r>
            <a:r>
              <a:rPr lang="en-US" sz="2200" b="0" i="0" dirty="0">
                <a:effectLst/>
                <a:latin typeface="Avenir Next" panose="020B0503020202020204" pitchFamily="34" charset="0"/>
                <a:ea typeface="+mn-ea"/>
                <a:cs typeface="+mn-cs"/>
                <a:sym typeface="Helvetica Neue"/>
              </a:rPr>
              <a:t>Post and Squadron membership is accessed through your individual MyLegion account.  Do not share your username and password with others.</a:t>
            </a:r>
          </a:p>
          <a:p>
            <a:endParaRPr lang="en-US" sz="2200" b="0" i="0" dirty="0">
              <a:effectLst/>
              <a:latin typeface="Avenir Next" panose="020B0503020202020204" pitchFamily="34" charset="0"/>
              <a:ea typeface="+mn-ea"/>
              <a:cs typeface="+mn-cs"/>
              <a:sym typeface="Helvetica Neue"/>
            </a:endParaRPr>
          </a:p>
          <a:p>
            <a:r>
              <a:rPr lang="en-US" altLang="en-US" sz="2000" b="0" i="0" kern="1200" dirty="0">
                <a:solidFill>
                  <a:schemeClr val="tx1"/>
                </a:solidFill>
                <a:latin typeface="Avenir Next" panose="020B0503020202020204" pitchFamily="34" charset="0"/>
                <a:ea typeface="+mn-ea"/>
                <a:cs typeface="+mn-cs"/>
                <a:sym typeface="Helvetica Neue"/>
              </a:rPr>
              <a:t>&lt;3&gt;</a:t>
            </a:r>
            <a:r>
              <a:rPr lang="en-US" sz="2200" b="0" i="0" dirty="0">
                <a:effectLst/>
                <a:latin typeface="Avenir Next" panose="020B0503020202020204" pitchFamily="34" charset="0"/>
                <a:ea typeface="+mn-ea"/>
                <a:cs typeface="+mn-cs"/>
                <a:sym typeface="Helvetica Neue"/>
              </a:rPr>
              <a:t>The Email used during registration must be on your membership record prior to registration.  Registering with an email not listed as your primary email will not provide access to membership details or leadership resources.</a:t>
            </a:r>
          </a:p>
        </p:txBody>
      </p:sp>
    </p:spTree>
    <p:extLst>
      <p:ext uri="{BB962C8B-B14F-4D97-AF65-F5344CB8AC3E}">
        <p14:creationId xmlns:p14="http://schemas.microsoft.com/office/powerpoint/2010/main" val="1166996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Before registering an account, you may want to verify your email address is correct on your membership record with your post or department leadership.  All MyLegion accounts are to be registered with the primary email address.  Registering without an email on your membership record will create an account with no member details.</a:t>
            </a:r>
            <a:r>
              <a:rPr lang="en-US" sz="2200" b="0" i="0" dirty="0">
                <a:effectLst/>
                <a:latin typeface="Avenir Next" panose="020B0503020202020204" pitchFamily="34" charset="0"/>
                <a:ea typeface="+mn-ea"/>
                <a:cs typeface="+mn-cs"/>
                <a:sym typeface="Helvetica Neue"/>
              </a:rPr>
              <a:t> </a:t>
            </a:r>
            <a:endParaRPr lang="en-US" dirty="0"/>
          </a:p>
          <a:p>
            <a:endParaRPr lang="en-US" dirty="0"/>
          </a:p>
          <a:p>
            <a:r>
              <a:rPr lang="en-US" dirty="0"/>
              <a:t>&lt;1&gt; </a:t>
            </a:r>
            <a:r>
              <a:rPr lang="en-US" sz="2200" b="0" i="0" dirty="0">
                <a:effectLst/>
                <a:latin typeface="Avenir Next" panose="020B0503020202020204" pitchFamily="34" charset="0"/>
                <a:ea typeface="+mn-ea"/>
                <a:cs typeface="+mn-cs"/>
                <a:sym typeface="Helvetica Neue"/>
              </a:rPr>
              <a:t>Open your email browser to receive an email that will be sent.  During registration, a one-time password is sent to complete  registration with email verification. </a:t>
            </a:r>
          </a:p>
          <a:p>
            <a:pPr marR="0" fontAlgn="base">
              <a:spcBef>
                <a:spcPts val="0"/>
              </a:spcBef>
              <a:spcAft>
                <a:spcPts val="0"/>
              </a:spcAft>
            </a:pPr>
            <a:endParaRPr lang="en-US" altLang="en-US" sz="2400" kern="1200" dirty="0">
              <a:solidFill>
                <a:schemeClr val="tx1"/>
              </a:solidFill>
              <a:latin typeface="+mn-lt"/>
              <a:ea typeface="+mn-ea"/>
              <a:cs typeface="+mn-cs"/>
            </a:endParaRPr>
          </a:p>
          <a:p>
            <a:pPr marR="0" fontAlgn="base">
              <a:spcBef>
                <a:spcPts val="0"/>
              </a:spcBef>
              <a:spcAft>
                <a:spcPts val="0"/>
              </a:spcAft>
            </a:pPr>
            <a:r>
              <a:rPr lang="en-US" altLang="en-US" sz="2400" kern="1200" dirty="0">
                <a:solidFill>
                  <a:schemeClr val="tx1"/>
                </a:solidFill>
                <a:latin typeface="+mn-lt"/>
                <a:ea typeface="+mn-ea"/>
                <a:cs typeface="+mn-cs"/>
              </a:rPr>
              <a:t>&lt;2&gt;Be prepared to create a password.  Password requirements include:  &lt;3&gt; 1 Uppercase letter,  1 Lowercase letter,  1 Number,  1 symbol, and have an eight (8) character minimum.</a:t>
            </a:r>
          </a:p>
          <a:p>
            <a:endParaRPr lang="en-US" dirty="0"/>
          </a:p>
        </p:txBody>
      </p:sp>
    </p:spTree>
    <p:extLst>
      <p:ext uri="{BB962C8B-B14F-4D97-AF65-F5344CB8AC3E}">
        <p14:creationId xmlns:p14="http://schemas.microsoft.com/office/powerpoint/2010/main" val="1294193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400" i="0" dirty="0">
                <a:cs typeface="Calibri"/>
              </a:rPr>
              <a:t>The American Legion National website is legion.org.  Located at the top of the page is a link for MyLegion. </a:t>
            </a:r>
          </a:p>
          <a:p>
            <a:endParaRPr lang="en-US" dirty="0"/>
          </a:p>
        </p:txBody>
      </p:sp>
    </p:spTree>
    <p:extLst>
      <p:ext uri="{BB962C8B-B14F-4D97-AF65-F5344CB8AC3E}">
        <p14:creationId xmlns:p14="http://schemas.microsoft.com/office/powerpoint/2010/main" val="3890803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2B248-F210-4A5F-1C27-2EED9D70B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0233B-388F-1B07-7429-046B89C9241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D437782-E441-112D-6051-401412EDA8E6}"/>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400" i="0" dirty="0">
                <a:cs typeface="Calibri"/>
              </a:rPr>
              <a:t>In the upper right, click Register. &lt;1&gt; </a:t>
            </a:r>
            <a:r>
              <a:rPr lang="en-US" sz="2200" b="0" i="0" dirty="0">
                <a:effectLst/>
                <a:latin typeface="Avenir Next" panose="020B0503020202020204" pitchFamily="34" charset="0"/>
                <a:ea typeface="+mn-ea"/>
                <a:cs typeface="+mn-cs"/>
                <a:sym typeface="Helvetica Neue"/>
              </a:rPr>
              <a:t>Notice, there may be additional places to access the same tool.  Log in and register is also located in the middle of the page.  Begin registration by entering your primary email address. </a:t>
            </a:r>
            <a:endParaRPr lang="en-US" sz="2400" dirty="0"/>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p:txBody>
      </p:sp>
    </p:spTree>
    <p:extLst>
      <p:ext uri="{BB962C8B-B14F-4D97-AF65-F5344CB8AC3E}">
        <p14:creationId xmlns:p14="http://schemas.microsoft.com/office/powerpoint/2010/main" val="457813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Enter your email address and click Next.  An email is required.  Remember to have your email open during registration to receive a verification code after this step</a:t>
            </a:r>
            <a:r>
              <a:rPr lang="en-US" sz="2400" kern="1200" dirty="0">
                <a:solidFill>
                  <a:schemeClr val="tx1"/>
                </a:solidFill>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kern="1200" dirty="0">
              <a:solidFill>
                <a:schemeClr val="tx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latin typeface="+mn-lt"/>
                <a:ea typeface="+mn-ea"/>
                <a:cs typeface="+mn-cs"/>
              </a:rPr>
              <a:t>&lt;1&gt; </a:t>
            </a:r>
            <a:r>
              <a:rPr lang="en-US" sz="2200" b="0" i="0" dirty="0">
                <a:effectLst/>
                <a:latin typeface="Avenir Next" panose="020B0503020202020204" pitchFamily="34" charset="0"/>
                <a:ea typeface="+mn-ea"/>
                <a:cs typeface="+mn-cs"/>
                <a:sym typeface="Helvetica Neue"/>
              </a:rPr>
              <a:t>If  you do not have an email address do not proceed.  Exit the site and contact your post adjutant, department headquarters or national customer service to add an email to your record prior to registering an account.</a:t>
            </a:r>
            <a:endParaRPr lang="en-US" sz="2400" kern="1200" dirty="0">
              <a:solidFill>
                <a:schemeClr val="tx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kern="1200" dirty="0">
              <a:solidFill>
                <a:schemeClr val="tx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t>&lt;2&gt; </a:t>
            </a:r>
            <a:r>
              <a:rPr lang="en-US" sz="2200" b="0" i="0" dirty="0">
                <a:effectLst/>
                <a:latin typeface="Avenir Next" panose="020B0503020202020204" pitchFamily="34" charset="0"/>
                <a:ea typeface="+mn-ea"/>
                <a:cs typeface="+mn-cs"/>
                <a:sym typeface="Helvetica Neue"/>
              </a:rPr>
              <a:t>Do not use an email shared by another individual or group of members.</a:t>
            </a:r>
            <a:endParaRPr lang="en-US" sz="20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3997468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Verify Account window opens to verify you have access to the email address.  </a:t>
            </a:r>
          </a:p>
          <a:p>
            <a:endParaRPr lang="en-US" dirty="0"/>
          </a:p>
          <a:p>
            <a:r>
              <a:rPr lang="en-US" dirty="0"/>
              <a:t>Do not close this window.  Return to your email to retrieve a one-time password. &lt;1&gt; This message comes from The American Legion Identify Provider.  Check your Spam or Junk folders if you do not see the message within 10-15 seconds.  The email will be sent  immediately.  &lt;2&gt;  There is a 2-minute time allotment to enter the one-time password and verify.   It the time expires you will see a message to request another OTP.   This step ensures that  you have access to the email associated with this account.</a:t>
            </a:r>
          </a:p>
          <a:p>
            <a:endParaRPr lang="en-US" dirty="0"/>
          </a:p>
        </p:txBody>
      </p:sp>
    </p:spTree>
    <p:extLst>
      <p:ext uri="{BB962C8B-B14F-4D97-AF65-F5344CB8AC3E}">
        <p14:creationId xmlns:p14="http://schemas.microsoft.com/office/powerpoint/2010/main" val="1704576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Members will receive a welcome window to complete the final step, create a password.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username defaults to the email address entered.  It is recommended to leave the email address as your username.  However, you can update the username in this window by updating it in the Username field.  When creating a username, try to use something unique.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effectLst/>
                <a:latin typeface="Calibri" panose="020F0502020204030204" pitchFamily="34" charset="0"/>
                <a:ea typeface="Calibri" panose="020F0502020204030204" pitchFamily="34" charset="0"/>
                <a:cs typeface="Times New Roman" panose="02020603050405020304" pitchFamily="18" charset="0"/>
              </a:rPr>
              <a:t>&lt;1&gt; Create a password using the following criteria:  1 upper and lowercase letter, 1 number, 1 symbol or special character and a minimum of 8 characters in total.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effectLst/>
                <a:latin typeface="Calibri" panose="020F0502020204030204" pitchFamily="34" charset="0"/>
                <a:ea typeface="Calibri" panose="020F0502020204030204" pitchFamily="34" charset="0"/>
                <a:cs typeface="Times New Roman" panose="02020603050405020304" pitchFamily="18" charset="0"/>
              </a:rPr>
              <a:t>&lt;2&gt; Two-factor authentication is an extra layer of security to ensure that you're the only person who can access your account, even if someone knows your password. This extra security measure requires you to verify your identity using a randomized code we’ll email you each time you attempt to log in.  Applying this feature is available when you first create your account.  It can be added or removed later through your account.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latin typeface="+mn-lt"/>
                <a:ea typeface="+mn-ea"/>
                <a:cs typeface="+mn-cs"/>
              </a:rPr>
              <a:t>Click “Next” to proceed.</a:t>
            </a:r>
            <a:endParaRPr lang="en-US" dirty="0"/>
          </a:p>
          <a:p>
            <a:endParaRPr lang="en-US" dirty="0"/>
          </a:p>
        </p:txBody>
      </p:sp>
    </p:spTree>
    <p:extLst>
      <p:ext uri="{BB962C8B-B14F-4D97-AF65-F5344CB8AC3E}">
        <p14:creationId xmlns:p14="http://schemas.microsoft.com/office/powerpoint/2010/main" val="2267881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Members of The American Legion and Sons of the American Legion should not proceed if this window appears asking to grant consent.  This window appears if the email entered is not the primary email on your membership record.  Continuing will not connect to your membership details.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0" dirty="0"/>
              <a:t>&lt;1&gt;</a:t>
            </a:r>
            <a:r>
              <a:rPr lang="en-US" sz="2200" b="0" i="0" dirty="0">
                <a:effectLst/>
                <a:latin typeface="Avenir Next" panose="020B0503020202020204" pitchFamily="34" charset="0"/>
                <a:ea typeface="+mn-ea"/>
                <a:cs typeface="+mn-cs"/>
                <a:sym typeface="Helvetica Neue"/>
              </a:rPr>
              <a:t>The email address entered must match what is on file at national headquarters.   Check the email entered to see if it was entered correctly.  If not, cancel and try again.  </a:t>
            </a:r>
            <a:r>
              <a:rPr lang="en-US" i="0" dirty="0"/>
              <a:t>&lt;2&gt; If it is entered correctly, click Cancel and contact your local or department leadership or national customer service to update your primary email address.   </a:t>
            </a:r>
          </a:p>
          <a:p>
            <a:endParaRPr lang="en-US" dirty="0"/>
          </a:p>
        </p:txBody>
      </p:sp>
    </p:spTree>
    <p:extLst>
      <p:ext uri="{BB962C8B-B14F-4D97-AF65-F5344CB8AC3E}">
        <p14:creationId xmlns:p14="http://schemas.microsoft.com/office/powerpoint/2010/main" val="39023215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spTree>
    <p:extLst>
      <p:ext uri="{BB962C8B-B14F-4D97-AF65-F5344CB8AC3E}">
        <p14:creationId xmlns:p14="http://schemas.microsoft.com/office/powerpoint/2010/main" val="38139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1872442493"/>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336869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413"/>
            </a:lvl1pPr>
            <a:lvl2pPr>
              <a:defRPr sz="2844"/>
            </a:lvl2pPr>
            <a:lvl3pPr>
              <a:defRPr sz="256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E4059634-5AA4-F94E-A8DB-69439DC0F0BA}"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F9611-7A6F-B745-89CC-4FBE270A9568}" type="slidenum">
              <a:rPr lang="en-US" smtClean="0"/>
              <a:t>‹#›</a:t>
            </a:fld>
            <a:endParaRPr lang="en-US"/>
          </a:p>
        </p:txBody>
      </p:sp>
    </p:spTree>
    <p:extLst>
      <p:ext uri="{BB962C8B-B14F-4D97-AF65-F5344CB8AC3E}">
        <p14:creationId xmlns:p14="http://schemas.microsoft.com/office/powerpoint/2010/main" val="259242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AGENDA/TOC</a:t>
            </a:r>
          </a:p>
        </p:txBody>
      </p:sp>
    </p:spTree>
    <p:extLst>
      <p:ext uri="{BB962C8B-B14F-4D97-AF65-F5344CB8AC3E}">
        <p14:creationId xmlns:p14="http://schemas.microsoft.com/office/powerpoint/2010/main" val="24783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spTree>
    <p:extLst>
      <p:ext uri="{BB962C8B-B14F-4D97-AF65-F5344CB8AC3E}">
        <p14:creationId xmlns:p14="http://schemas.microsoft.com/office/powerpoint/2010/main" val="2556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1488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25229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3746863116"/>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Paragraph Text – Avenir Next Regular</a:t>
            </a:r>
          </a:p>
          <a:p>
            <a:pPr lvl="1"/>
            <a:r>
              <a:rPr lang="en-US"/>
              <a:t>Paragraph Text – Avenir Next o Regular</a:t>
            </a:r>
          </a:p>
          <a:p>
            <a:pPr lvl="2"/>
            <a:r>
              <a:rPr lang="en-US"/>
              <a:t>Paragraph Text – Avenir Next Regular</a:t>
            </a:r>
          </a:p>
          <a:p>
            <a:pPr lvl="3"/>
            <a:r>
              <a:rPr lang="en-US"/>
              <a:t>Paragraph Text – Avenir Next Regular</a:t>
            </a:r>
          </a:p>
          <a:p>
            <a:pPr lvl="4"/>
            <a:r>
              <a:rPr lang="en-US"/>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58" r:id="rId1"/>
    <p:sldLayoutId id="2147483772" r:id="rId2"/>
    <p:sldLayoutId id="2147483759" r:id="rId3"/>
    <p:sldLayoutId id="2147483760" r:id="rId4"/>
    <p:sldLayoutId id="2147483771" r:id="rId5"/>
    <p:sldLayoutId id="2147483761" r:id="rId6"/>
    <p:sldLayoutId id="2147483762" r:id="rId7"/>
    <p:sldLayoutId id="2147483769" r:id="rId8"/>
    <p:sldLayoutId id="2147483775" r:id="rId9"/>
    <p:sldLayoutId id="2147483776" r:id="rId10"/>
    <p:sldLayoutId id="2147483770" r:id="rId11"/>
    <p:sldLayoutId id="2147483763" r:id="rId12"/>
    <p:sldLayoutId id="2147483764" r:id="rId13"/>
    <p:sldLayoutId id="2147483777" r:id="rId14"/>
    <p:sldLayoutId id="2147483773" r:id="rId15"/>
    <p:sldLayoutId id="2147483774" r:id="rId16"/>
    <p:sldLayoutId id="214748377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2848CE-89F4-3D3A-28EC-203199CED056}"/>
              </a:ext>
            </a:extLst>
          </p:cNvPr>
          <p:cNvSpPr/>
          <p:nvPr/>
        </p:nvSpPr>
        <p:spPr>
          <a:xfrm>
            <a:off x="7422044" y="1"/>
            <a:ext cx="10195396" cy="9753600"/>
          </a:xfrm>
          <a:prstGeom prst="rect">
            <a:avLst/>
          </a:prstGeom>
          <a:solidFill>
            <a:srgbClr val="D61F3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7835447" y="149392"/>
            <a:ext cx="7847013" cy="1309934"/>
          </a:xfrm>
        </p:spPr>
        <p:txBody>
          <a:bodyPr/>
          <a:lstStyle/>
          <a:p>
            <a:r>
              <a:rPr lang="en-US" dirty="0"/>
              <a:t>MYLEGION: </a:t>
            </a:r>
          </a:p>
          <a:p>
            <a:r>
              <a:rPr lang="en-US" dirty="0"/>
              <a:t>REGISTER AN ACCOUNT</a:t>
            </a:r>
          </a:p>
        </p:txBody>
      </p:sp>
      <p:sp>
        <p:nvSpPr>
          <p:cNvPr id="3" name="Subtitle 2">
            <a:extLst>
              <a:ext uri="{FF2B5EF4-FFF2-40B4-BE49-F238E27FC236}">
                <a16:creationId xmlns:a16="http://schemas.microsoft.com/office/drawing/2014/main" id="{AA5EEE2F-8A50-3176-99F3-D6FD96F4B7BF}"/>
              </a:ext>
            </a:extLst>
          </p:cNvPr>
          <p:cNvSpPr>
            <a:spLocks noGrp="1"/>
          </p:cNvSpPr>
          <p:nvPr>
            <p:ph type="subTitle" idx="1"/>
          </p:nvPr>
        </p:nvSpPr>
        <p:spPr>
          <a:xfrm>
            <a:off x="7690303" y="2365829"/>
            <a:ext cx="8912225" cy="987970"/>
          </a:xfrm>
        </p:spPr>
        <p:txBody>
          <a:bodyPr vert="horz" lIns="91440" tIns="45720" rIns="91440" bIns="45720" rtlCol="0" anchor="t">
            <a:noAutofit/>
          </a:bodyPr>
          <a:lstStyle/>
          <a:p>
            <a:r>
              <a:rPr lang="en-US" dirty="0">
                <a:latin typeface="Avenir Next"/>
              </a:rPr>
              <a:t>Register a MYLEGION account to view and manage membership for The American Legion and Sons of the American Legion.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algn="r"/>
            <a:r>
              <a:rPr lang="en-US" dirty="0">
                <a:latin typeface="Avenir Next"/>
              </a:rPr>
              <a:t>2027</a:t>
            </a:r>
          </a:p>
        </p:txBody>
      </p:sp>
    </p:spTree>
    <p:extLst>
      <p:ext uri="{BB962C8B-B14F-4D97-AF65-F5344CB8AC3E}">
        <p14:creationId xmlns:p14="http://schemas.microsoft.com/office/powerpoint/2010/main" val="793978010"/>
      </p:ext>
    </p:extLst>
  </p:cSld>
  <p:clrMapOvr>
    <a:masterClrMapping/>
  </p:clrMapOvr>
  <mc:AlternateContent xmlns:mc="http://schemas.openxmlformats.org/markup-compatibility/2006">
    <mc:Choice xmlns:p14="http://schemas.microsoft.com/office/powerpoint/2010/main" Requires="p14">
      <p:transition spd="med" p14:dur="700" advTm="9379">
        <p:fade/>
      </p:transition>
    </mc:Choice>
    <mc:Fallback>
      <p:transition spd="med" advTm="9379">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B714E8-2D26-6C02-C695-DF5D2A227B17}"/>
              </a:ext>
            </a:extLst>
          </p:cNvPr>
          <p:cNvSpPr/>
          <p:nvPr/>
        </p:nvSpPr>
        <p:spPr>
          <a:xfrm>
            <a:off x="-325120" y="0"/>
            <a:ext cx="6421120" cy="12976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9621DB9F-F4D8-7530-3D50-0FF73C6BE79B}"/>
              </a:ext>
            </a:extLst>
          </p:cNvPr>
          <p:cNvGrpSpPr/>
          <p:nvPr/>
        </p:nvGrpSpPr>
        <p:grpSpPr>
          <a:xfrm>
            <a:off x="-169870" y="0"/>
            <a:ext cx="15442679" cy="9864888"/>
            <a:chOff x="-47950" y="18303"/>
            <a:chExt cx="15442679" cy="9864888"/>
          </a:xfrm>
        </p:grpSpPr>
        <p:grpSp>
          <p:nvGrpSpPr>
            <p:cNvPr id="14" name="Group 13">
              <a:extLst>
                <a:ext uri="{FF2B5EF4-FFF2-40B4-BE49-F238E27FC236}">
                  <a16:creationId xmlns:a16="http://schemas.microsoft.com/office/drawing/2014/main" id="{30AB4805-E10D-8EF5-C936-335F841E0ACC}"/>
                </a:ext>
              </a:extLst>
            </p:cNvPr>
            <p:cNvGrpSpPr/>
            <p:nvPr/>
          </p:nvGrpSpPr>
          <p:grpSpPr>
            <a:xfrm>
              <a:off x="-47950" y="18303"/>
              <a:ext cx="15442679" cy="9864888"/>
              <a:chOff x="0" y="176076"/>
              <a:chExt cx="15442679" cy="9864888"/>
            </a:xfrm>
          </p:grpSpPr>
          <p:grpSp>
            <p:nvGrpSpPr>
              <p:cNvPr id="6" name="Group 5">
                <a:extLst>
                  <a:ext uri="{FF2B5EF4-FFF2-40B4-BE49-F238E27FC236}">
                    <a16:creationId xmlns:a16="http://schemas.microsoft.com/office/drawing/2014/main" id="{9C2EF53E-AC52-DE36-F1E9-287CE21EA92D}"/>
                  </a:ext>
                </a:extLst>
              </p:cNvPr>
              <p:cNvGrpSpPr/>
              <p:nvPr/>
            </p:nvGrpSpPr>
            <p:grpSpPr>
              <a:xfrm>
                <a:off x="0" y="176076"/>
                <a:ext cx="15442679" cy="9864888"/>
                <a:chOff x="-1640621" y="1237130"/>
                <a:chExt cx="15442679" cy="9864888"/>
              </a:xfrm>
            </p:grpSpPr>
            <p:sp>
              <p:nvSpPr>
                <p:cNvPr id="5" name="Rectangle 4">
                  <a:extLst>
                    <a:ext uri="{FF2B5EF4-FFF2-40B4-BE49-F238E27FC236}">
                      <a16:creationId xmlns:a16="http://schemas.microsoft.com/office/drawing/2014/main" id="{1C2ABA77-C5B4-B2C6-E672-B5ED4CC0EF6E}"/>
                    </a:ext>
                  </a:extLst>
                </p:cNvPr>
                <p:cNvSpPr/>
                <p:nvPr/>
              </p:nvSpPr>
              <p:spPr>
                <a:xfrm>
                  <a:off x="-1640621" y="1237130"/>
                  <a:ext cx="5979261" cy="12976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6AE255-E283-A435-DA79-F567B8F90169}"/>
                    </a:ext>
                  </a:extLst>
                </p:cNvPr>
                <p:cNvPicPr>
                  <a:picLocks noChangeAspect="1"/>
                </p:cNvPicPr>
                <p:nvPr/>
              </p:nvPicPr>
              <p:blipFill>
                <a:blip r:embed="rId3"/>
                <a:stretch>
                  <a:fillRect/>
                </a:stretch>
              </p:blipFill>
              <p:spPr>
                <a:xfrm>
                  <a:off x="561921" y="1873429"/>
                  <a:ext cx="13240137" cy="9228589"/>
                </a:xfrm>
                <a:prstGeom prst="rect">
                  <a:avLst/>
                </a:prstGeom>
              </p:spPr>
            </p:pic>
          </p:grpSp>
          <p:pic>
            <p:nvPicPr>
              <p:cNvPr id="13" name="Picture 12">
                <a:extLst>
                  <a:ext uri="{FF2B5EF4-FFF2-40B4-BE49-F238E27FC236}">
                    <a16:creationId xmlns:a16="http://schemas.microsoft.com/office/drawing/2014/main" id="{FA65B49B-24DC-058A-7773-E33CF1DD2C6D}"/>
                  </a:ext>
                </a:extLst>
              </p:cNvPr>
              <p:cNvPicPr>
                <a:picLocks noChangeAspect="1"/>
              </p:cNvPicPr>
              <p:nvPr/>
            </p:nvPicPr>
            <p:blipFill>
              <a:blip r:embed="rId4"/>
              <a:stretch>
                <a:fillRect/>
              </a:stretch>
            </p:blipFill>
            <p:spPr>
              <a:xfrm>
                <a:off x="11030133" y="708389"/>
                <a:ext cx="1854750" cy="773383"/>
              </a:xfrm>
              <a:prstGeom prst="rect">
                <a:avLst/>
              </a:prstGeom>
            </p:spPr>
          </p:pic>
        </p:grpSp>
        <p:pic>
          <p:nvPicPr>
            <p:cNvPr id="15" name="Picture 14">
              <a:extLst>
                <a:ext uri="{FF2B5EF4-FFF2-40B4-BE49-F238E27FC236}">
                  <a16:creationId xmlns:a16="http://schemas.microsoft.com/office/drawing/2014/main" id="{8D0E6011-379F-670B-38A2-CB0231E922DB}"/>
                </a:ext>
              </a:extLst>
            </p:cNvPr>
            <p:cNvPicPr>
              <a:picLocks noChangeAspect="1"/>
            </p:cNvPicPr>
            <p:nvPr/>
          </p:nvPicPr>
          <p:blipFill>
            <a:blip r:embed="rId5"/>
            <a:stretch>
              <a:fillRect/>
            </a:stretch>
          </p:blipFill>
          <p:spPr>
            <a:xfrm>
              <a:off x="9637404" y="6596303"/>
              <a:ext cx="3199529" cy="3286888"/>
            </a:xfrm>
            <a:prstGeom prst="rect">
              <a:avLst/>
            </a:prstGeom>
          </p:spPr>
        </p:pic>
        <p:pic>
          <p:nvPicPr>
            <p:cNvPr id="2" name="Picture 1">
              <a:extLst>
                <a:ext uri="{FF2B5EF4-FFF2-40B4-BE49-F238E27FC236}">
                  <a16:creationId xmlns:a16="http://schemas.microsoft.com/office/drawing/2014/main" id="{6C238950-5A02-55B1-DA74-0EF914107362}"/>
                </a:ext>
              </a:extLst>
            </p:cNvPr>
            <p:cNvPicPr>
              <a:picLocks noChangeAspect="1"/>
            </p:cNvPicPr>
            <p:nvPr/>
          </p:nvPicPr>
          <p:blipFill>
            <a:blip r:embed="rId6"/>
            <a:stretch>
              <a:fillRect/>
            </a:stretch>
          </p:blipFill>
          <p:spPr>
            <a:xfrm>
              <a:off x="2093310" y="94742"/>
              <a:ext cx="13301419" cy="2262378"/>
            </a:xfrm>
            <a:prstGeom prst="rect">
              <a:avLst/>
            </a:prstGeom>
          </p:spPr>
        </p:pic>
      </p:grpSp>
    </p:spTree>
    <p:extLst>
      <p:ext uri="{BB962C8B-B14F-4D97-AF65-F5344CB8AC3E}">
        <p14:creationId xmlns:p14="http://schemas.microsoft.com/office/powerpoint/2010/main" val="16396339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a:xfrm>
            <a:off x="481012" y="394252"/>
            <a:ext cx="4681537" cy="482048"/>
          </a:xfrm>
        </p:spPr>
        <p:txBody>
          <a:bodyPr>
            <a:normAutofit fontScale="77500" lnSpcReduction="20000"/>
          </a:bodyPr>
          <a:lstStyle/>
          <a:p>
            <a:r>
              <a:rPr lang="en-US"/>
              <a:t>MY ACCOUNT &amp; HELP RESOURCES</a:t>
            </a:r>
          </a:p>
        </p:txBody>
      </p:sp>
      <p:pic>
        <p:nvPicPr>
          <p:cNvPr id="13" name="Picture 12">
            <a:extLst>
              <a:ext uri="{FF2B5EF4-FFF2-40B4-BE49-F238E27FC236}">
                <a16:creationId xmlns:a16="http://schemas.microsoft.com/office/drawing/2014/main" id="{80B638FE-ED84-344D-21DF-9DCAE7979B90}"/>
              </a:ext>
            </a:extLst>
          </p:cNvPr>
          <p:cNvPicPr>
            <a:picLocks noChangeAspect="1"/>
          </p:cNvPicPr>
          <p:nvPr/>
        </p:nvPicPr>
        <p:blipFill>
          <a:blip r:embed="rId3"/>
          <a:stretch>
            <a:fillRect/>
          </a:stretch>
        </p:blipFill>
        <p:spPr>
          <a:xfrm>
            <a:off x="776553" y="1887360"/>
            <a:ext cx="3871912" cy="4572150"/>
          </a:xfrm>
          <a:prstGeom prst="rect">
            <a:avLst/>
          </a:prstGeom>
        </p:spPr>
      </p:pic>
      <p:sp>
        <p:nvSpPr>
          <p:cNvPr id="2" name="Rectangle 1">
            <a:extLst>
              <a:ext uri="{FF2B5EF4-FFF2-40B4-BE49-F238E27FC236}">
                <a16:creationId xmlns:a16="http://schemas.microsoft.com/office/drawing/2014/main" id="{46E5ADEF-C18B-40AD-BF8B-0628DD51872D}"/>
              </a:ext>
            </a:extLst>
          </p:cNvPr>
          <p:cNvSpPr/>
          <p:nvPr/>
        </p:nvSpPr>
        <p:spPr>
          <a:xfrm>
            <a:off x="935665" y="4082902"/>
            <a:ext cx="3381154" cy="106325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B874BE87-52A0-1E8B-ADE0-CFC57112D100}"/>
              </a:ext>
            </a:extLst>
          </p:cNvPr>
          <p:cNvGrpSpPr/>
          <p:nvPr/>
        </p:nvGrpSpPr>
        <p:grpSpPr>
          <a:xfrm>
            <a:off x="5769676" y="-400050"/>
            <a:ext cx="10822740" cy="10865784"/>
            <a:chOff x="2220454" y="-2081242"/>
            <a:chExt cx="12084424" cy="11405797"/>
          </a:xfrm>
        </p:grpSpPr>
        <p:grpSp>
          <p:nvGrpSpPr>
            <p:cNvPr id="21" name="Group 20">
              <a:extLst>
                <a:ext uri="{FF2B5EF4-FFF2-40B4-BE49-F238E27FC236}">
                  <a16:creationId xmlns:a16="http://schemas.microsoft.com/office/drawing/2014/main" id="{6E4A581F-EA4B-B92A-95C7-FB8650E500CE}"/>
                </a:ext>
              </a:extLst>
            </p:cNvPr>
            <p:cNvGrpSpPr/>
            <p:nvPr/>
          </p:nvGrpSpPr>
          <p:grpSpPr>
            <a:xfrm>
              <a:off x="2220454" y="-2081242"/>
              <a:ext cx="12084424" cy="11405797"/>
              <a:chOff x="2229620" y="-2087369"/>
              <a:chExt cx="12084424" cy="11405797"/>
            </a:xfrm>
          </p:grpSpPr>
          <p:grpSp>
            <p:nvGrpSpPr>
              <p:cNvPr id="27" name="Group 26">
                <a:extLst>
                  <a:ext uri="{FF2B5EF4-FFF2-40B4-BE49-F238E27FC236}">
                    <a16:creationId xmlns:a16="http://schemas.microsoft.com/office/drawing/2014/main" id="{A1EDBEDE-996F-F11E-0238-71FBA0427603}"/>
                  </a:ext>
                </a:extLst>
              </p:cNvPr>
              <p:cNvGrpSpPr/>
              <p:nvPr/>
            </p:nvGrpSpPr>
            <p:grpSpPr>
              <a:xfrm>
                <a:off x="2229620" y="-2087369"/>
                <a:ext cx="12084424" cy="11405797"/>
                <a:chOff x="6181800" y="-387016"/>
                <a:chExt cx="10381910" cy="9746364"/>
              </a:xfrm>
            </p:grpSpPr>
            <p:grpSp>
              <p:nvGrpSpPr>
                <p:cNvPr id="32" name="Group 31">
                  <a:extLst>
                    <a:ext uri="{FF2B5EF4-FFF2-40B4-BE49-F238E27FC236}">
                      <a16:creationId xmlns:a16="http://schemas.microsoft.com/office/drawing/2014/main" id="{BF9280E3-1AD7-DD13-F254-85A2C5D99717}"/>
                    </a:ext>
                  </a:extLst>
                </p:cNvPr>
                <p:cNvGrpSpPr/>
                <p:nvPr/>
              </p:nvGrpSpPr>
              <p:grpSpPr>
                <a:xfrm>
                  <a:off x="6181800" y="-387016"/>
                  <a:ext cx="10381910" cy="9746364"/>
                  <a:chOff x="6236593" y="-214471"/>
                  <a:chExt cx="10381910" cy="9746364"/>
                </a:xfrm>
              </p:grpSpPr>
              <p:grpSp>
                <p:nvGrpSpPr>
                  <p:cNvPr id="34" name="Group 33">
                    <a:extLst>
                      <a:ext uri="{FF2B5EF4-FFF2-40B4-BE49-F238E27FC236}">
                        <a16:creationId xmlns:a16="http://schemas.microsoft.com/office/drawing/2014/main" id="{C5121A71-6EF5-78AE-3277-817917620208}"/>
                      </a:ext>
                    </a:extLst>
                  </p:cNvPr>
                  <p:cNvGrpSpPr/>
                  <p:nvPr/>
                </p:nvGrpSpPr>
                <p:grpSpPr>
                  <a:xfrm>
                    <a:off x="6241538" y="221706"/>
                    <a:ext cx="10163060" cy="9310187"/>
                    <a:chOff x="6990735" y="202523"/>
                    <a:chExt cx="10163060" cy="9310187"/>
                  </a:xfrm>
                </p:grpSpPr>
                <p:grpSp>
                  <p:nvGrpSpPr>
                    <p:cNvPr id="38" name="Group 37">
                      <a:extLst>
                        <a:ext uri="{FF2B5EF4-FFF2-40B4-BE49-F238E27FC236}">
                          <a16:creationId xmlns:a16="http://schemas.microsoft.com/office/drawing/2014/main" id="{450F4F7D-B2F6-9117-D56D-36436A2248E0}"/>
                        </a:ext>
                      </a:extLst>
                    </p:cNvPr>
                    <p:cNvGrpSpPr/>
                    <p:nvPr/>
                  </p:nvGrpSpPr>
                  <p:grpSpPr>
                    <a:xfrm>
                      <a:off x="6990735" y="202523"/>
                      <a:ext cx="10163060" cy="9310187"/>
                      <a:chOff x="6990735" y="202523"/>
                      <a:chExt cx="10163060" cy="9310187"/>
                    </a:xfrm>
                  </p:grpSpPr>
                  <p:grpSp>
                    <p:nvGrpSpPr>
                      <p:cNvPr id="40" name="Group 39">
                        <a:extLst>
                          <a:ext uri="{FF2B5EF4-FFF2-40B4-BE49-F238E27FC236}">
                            <a16:creationId xmlns:a16="http://schemas.microsoft.com/office/drawing/2014/main" id="{9464E57D-948B-286C-1E14-DD8AD9571240}"/>
                          </a:ext>
                        </a:extLst>
                      </p:cNvPr>
                      <p:cNvGrpSpPr/>
                      <p:nvPr/>
                    </p:nvGrpSpPr>
                    <p:grpSpPr>
                      <a:xfrm>
                        <a:off x="6990735" y="202523"/>
                        <a:ext cx="10163060" cy="9310187"/>
                        <a:chOff x="6990735" y="202523"/>
                        <a:chExt cx="10163060" cy="9310187"/>
                      </a:xfrm>
                    </p:grpSpPr>
                    <p:grpSp>
                      <p:nvGrpSpPr>
                        <p:cNvPr id="42" name="Group 41">
                          <a:extLst>
                            <a:ext uri="{FF2B5EF4-FFF2-40B4-BE49-F238E27FC236}">
                              <a16:creationId xmlns:a16="http://schemas.microsoft.com/office/drawing/2014/main" id="{67199B86-E848-16F5-11E5-D6FCFC68E93A}"/>
                            </a:ext>
                          </a:extLst>
                        </p:cNvPr>
                        <p:cNvGrpSpPr/>
                        <p:nvPr/>
                      </p:nvGrpSpPr>
                      <p:grpSpPr>
                        <a:xfrm>
                          <a:off x="6990735" y="202523"/>
                          <a:ext cx="10096334" cy="9310187"/>
                          <a:chOff x="7342961" y="202523"/>
                          <a:chExt cx="9745222" cy="8941477"/>
                        </a:xfrm>
                      </p:grpSpPr>
                      <p:pic>
                        <p:nvPicPr>
                          <p:cNvPr id="44" name="Picture 43">
                            <a:extLst>
                              <a:ext uri="{FF2B5EF4-FFF2-40B4-BE49-F238E27FC236}">
                                <a16:creationId xmlns:a16="http://schemas.microsoft.com/office/drawing/2014/main" id="{CB92F2EB-B588-3566-F78B-385AD79754B9}"/>
                              </a:ext>
                            </a:extLst>
                          </p:cNvPr>
                          <p:cNvPicPr>
                            <a:picLocks noChangeAspect="1"/>
                          </p:cNvPicPr>
                          <p:nvPr/>
                        </p:nvPicPr>
                        <p:blipFill>
                          <a:blip r:embed="rId4"/>
                          <a:stretch>
                            <a:fillRect/>
                          </a:stretch>
                        </p:blipFill>
                        <p:spPr>
                          <a:xfrm>
                            <a:off x="7342961" y="202523"/>
                            <a:ext cx="9676525" cy="8941477"/>
                          </a:xfrm>
                          <a:prstGeom prst="rect">
                            <a:avLst/>
                          </a:prstGeom>
                          <a:solidFill>
                            <a:schemeClr val="accent2"/>
                          </a:solidFill>
                        </p:spPr>
                      </p:pic>
                      <p:pic>
                        <p:nvPicPr>
                          <p:cNvPr id="45" name="Picture 44">
                            <a:extLst>
                              <a:ext uri="{FF2B5EF4-FFF2-40B4-BE49-F238E27FC236}">
                                <a16:creationId xmlns:a16="http://schemas.microsoft.com/office/drawing/2014/main" id="{B79412F2-51B7-D387-3D3E-8FE3AB088BCB}"/>
                              </a:ext>
                            </a:extLst>
                          </p:cNvPr>
                          <p:cNvPicPr>
                            <a:picLocks noChangeAspect="1"/>
                          </p:cNvPicPr>
                          <p:nvPr/>
                        </p:nvPicPr>
                        <p:blipFill>
                          <a:blip r:embed="rId5"/>
                          <a:stretch>
                            <a:fillRect/>
                          </a:stretch>
                        </p:blipFill>
                        <p:spPr>
                          <a:xfrm>
                            <a:off x="9655486" y="5762624"/>
                            <a:ext cx="5151101" cy="3016319"/>
                          </a:xfrm>
                          <a:prstGeom prst="rect">
                            <a:avLst/>
                          </a:prstGeom>
                        </p:spPr>
                      </p:pic>
                      <p:pic>
                        <p:nvPicPr>
                          <p:cNvPr id="46" name="Picture 45">
                            <a:extLst>
                              <a:ext uri="{FF2B5EF4-FFF2-40B4-BE49-F238E27FC236}">
                                <a16:creationId xmlns:a16="http://schemas.microsoft.com/office/drawing/2014/main" id="{E5FD6C09-7BCB-79AF-743F-23513EE50B56}"/>
                              </a:ext>
                            </a:extLst>
                          </p:cNvPr>
                          <p:cNvPicPr>
                            <a:picLocks noChangeAspect="1"/>
                          </p:cNvPicPr>
                          <p:nvPr/>
                        </p:nvPicPr>
                        <p:blipFill>
                          <a:blip r:embed="rId6"/>
                          <a:stretch>
                            <a:fillRect/>
                          </a:stretch>
                        </p:blipFill>
                        <p:spPr>
                          <a:xfrm>
                            <a:off x="14844354" y="2107337"/>
                            <a:ext cx="2243829" cy="6457954"/>
                          </a:xfrm>
                          <a:prstGeom prst="rect">
                            <a:avLst/>
                          </a:prstGeom>
                        </p:spPr>
                      </p:pic>
                      <p:sp>
                        <p:nvSpPr>
                          <p:cNvPr id="47" name="Rectangle 46">
                            <a:extLst>
                              <a:ext uri="{FF2B5EF4-FFF2-40B4-BE49-F238E27FC236}">
                                <a16:creationId xmlns:a16="http://schemas.microsoft.com/office/drawing/2014/main" id="{6FA535C0-FEE5-5B57-3350-5A68FE659575}"/>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 Box 3">
                          <a:extLst>
                            <a:ext uri="{FF2B5EF4-FFF2-40B4-BE49-F238E27FC236}">
                              <a16:creationId xmlns:a16="http://schemas.microsoft.com/office/drawing/2014/main" id="{B7E52736-D56F-F401-9EEA-90C2CB0BB507}"/>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1" name="Picture 40">
                        <a:extLst>
                          <a:ext uri="{FF2B5EF4-FFF2-40B4-BE49-F238E27FC236}">
                            <a16:creationId xmlns:a16="http://schemas.microsoft.com/office/drawing/2014/main" id="{52C6CD6E-684D-838D-2FBF-D87559AE40EA}"/>
                          </a:ext>
                        </a:extLst>
                      </p:cNvPr>
                      <p:cNvPicPr>
                        <a:picLocks noChangeAspect="1"/>
                      </p:cNvPicPr>
                      <p:nvPr/>
                    </p:nvPicPr>
                    <p:blipFill>
                      <a:blip r:embed="rId7"/>
                      <a:stretch>
                        <a:fillRect/>
                      </a:stretch>
                    </p:blipFill>
                    <p:spPr>
                      <a:xfrm>
                        <a:off x="9278274" y="3291793"/>
                        <a:ext cx="5479598" cy="2061870"/>
                      </a:xfrm>
                      <a:prstGeom prst="rect">
                        <a:avLst/>
                      </a:prstGeom>
                    </p:spPr>
                  </p:pic>
                </p:grpSp>
                <p:sp>
                  <p:nvSpPr>
                    <p:cNvPr id="39" name="Rectangle 38">
                      <a:extLst>
                        <a:ext uri="{FF2B5EF4-FFF2-40B4-BE49-F238E27FC236}">
                          <a16:creationId xmlns:a16="http://schemas.microsoft.com/office/drawing/2014/main" id="{16F7FCE4-F86B-1BF4-D361-14025A07F9CA}"/>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a:extLst>
                      <a:ext uri="{FF2B5EF4-FFF2-40B4-BE49-F238E27FC236}">
                        <a16:creationId xmlns:a16="http://schemas.microsoft.com/office/drawing/2014/main" id="{8E4AB642-94ED-0188-2BEB-452CA1492C0A}"/>
                      </a:ext>
                    </a:extLst>
                  </p:cNvPr>
                  <p:cNvPicPr>
                    <a:picLocks noChangeAspect="1"/>
                  </p:cNvPicPr>
                  <p:nvPr/>
                </p:nvPicPr>
                <p:blipFill>
                  <a:blip r:embed="rId8"/>
                  <a:stretch>
                    <a:fillRect/>
                  </a:stretch>
                </p:blipFill>
                <p:spPr>
                  <a:xfrm>
                    <a:off x="6236593" y="-214471"/>
                    <a:ext cx="10381910" cy="1765812"/>
                  </a:xfrm>
                  <a:prstGeom prst="rect">
                    <a:avLst/>
                  </a:prstGeom>
                </p:spPr>
              </p:pic>
              <p:pic>
                <p:nvPicPr>
                  <p:cNvPr id="36" name="Picture 35">
                    <a:extLst>
                      <a:ext uri="{FF2B5EF4-FFF2-40B4-BE49-F238E27FC236}">
                        <a16:creationId xmlns:a16="http://schemas.microsoft.com/office/drawing/2014/main" id="{EAB89368-FD1E-E630-A94A-41E0E42DFFDC}"/>
                      </a:ext>
                    </a:extLst>
                  </p:cNvPr>
                  <p:cNvPicPr>
                    <a:picLocks noChangeAspect="1"/>
                  </p:cNvPicPr>
                  <p:nvPr/>
                </p:nvPicPr>
                <p:blipFill>
                  <a:blip r:embed="rId9"/>
                  <a:stretch>
                    <a:fillRect/>
                  </a:stretch>
                </p:blipFill>
                <p:spPr>
                  <a:xfrm>
                    <a:off x="13991865" y="5811438"/>
                    <a:ext cx="2514600" cy="3064510"/>
                  </a:xfrm>
                  <a:prstGeom prst="rect">
                    <a:avLst/>
                  </a:prstGeom>
                </p:spPr>
              </p:pic>
              <p:pic>
                <p:nvPicPr>
                  <p:cNvPr id="37" name="Picture 36">
                    <a:extLst>
                      <a:ext uri="{FF2B5EF4-FFF2-40B4-BE49-F238E27FC236}">
                        <a16:creationId xmlns:a16="http://schemas.microsoft.com/office/drawing/2014/main" id="{F2EE464B-1161-34D4-0973-8659DA1EF68D}"/>
                      </a:ext>
                    </a:extLst>
                  </p:cNvPr>
                  <p:cNvPicPr>
                    <a:picLocks noChangeAspect="1"/>
                  </p:cNvPicPr>
                  <p:nvPr/>
                </p:nvPicPr>
                <p:blipFill>
                  <a:blip r:embed="rId10"/>
                  <a:stretch>
                    <a:fillRect/>
                  </a:stretch>
                </p:blipFill>
                <p:spPr>
                  <a:xfrm>
                    <a:off x="8601563" y="3329994"/>
                    <a:ext cx="5390302" cy="1817390"/>
                  </a:xfrm>
                  <a:prstGeom prst="rect">
                    <a:avLst/>
                  </a:prstGeom>
                </p:spPr>
              </p:pic>
            </p:grpSp>
            <p:sp>
              <p:nvSpPr>
                <p:cNvPr id="33" name="Text Box 3">
                  <a:extLst>
                    <a:ext uri="{FF2B5EF4-FFF2-40B4-BE49-F238E27FC236}">
                      <a16:creationId xmlns:a16="http://schemas.microsoft.com/office/drawing/2014/main" id="{FDBB3998-DA94-C7CB-72A2-15A3BDF4201F}"/>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28" name="TextBox 27">
                <a:extLst>
                  <a:ext uri="{FF2B5EF4-FFF2-40B4-BE49-F238E27FC236}">
                    <a16:creationId xmlns:a16="http://schemas.microsoft.com/office/drawing/2014/main" id="{E1E8FBF6-A077-192A-4A49-E58C4353C0E5}"/>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29" name="TextBox 28">
                <a:extLst>
                  <a:ext uri="{FF2B5EF4-FFF2-40B4-BE49-F238E27FC236}">
                    <a16:creationId xmlns:a16="http://schemas.microsoft.com/office/drawing/2014/main" id="{67EEC3BD-BB6F-29C9-28A7-6563F0304D94}"/>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30" name="TextBox 29">
                <a:extLst>
                  <a:ext uri="{FF2B5EF4-FFF2-40B4-BE49-F238E27FC236}">
                    <a16:creationId xmlns:a16="http://schemas.microsoft.com/office/drawing/2014/main" id="{EC89230B-12B6-B26F-292A-BC1BAA8337B3}"/>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31" name="TextBox 30">
                <a:extLst>
                  <a:ext uri="{FF2B5EF4-FFF2-40B4-BE49-F238E27FC236}">
                    <a16:creationId xmlns:a16="http://schemas.microsoft.com/office/drawing/2014/main" id="{AA289987-B452-8E6F-B2FD-61C2FB1B360B}"/>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26" name="TextBox 25">
              <a:extLst>
                <a:ext uri="{FF2B5EF4-FFF2-40B4-BE49-F238E27FC236}">
                  <a16:creationId xmlns:a16="http://schemas.microsoft.com/office/drawing/2014/main" id="{AE80616A-F92C-FA26-FF38-BCE4377103C9}"/>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Tree>
    <p:extLst>
      <p:ext uri="{BB962C8B-B14F-4D97-AF65-F5344CB8AC3E}">
        <p14:creationId xmlns:p14="http://schemas.microsoft.com/office/powerpoint/2010/main" val="17460739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F23E-9A93-4F8A-2B39-0BC2CCE0F3A6}"/>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6" name="Picture 5">
            <a:extLst>
              <a:ext uri="{FF2B5EF4-FFF2-40B4-BE49-F238E27FC236}">
                <a16:creationId xmlns:a16="http://schemas.microsoft.com/office/drawing/2014/main" id="{EA3D8266-53D4-DCC4-1B26-9AD384E9C880}"/>
              </a:ext>
            </a:extLst>
          </p:cNvPr>
          <p:cNvPicPr>
            <a:picLocks noChangeAspect="1"/>
          </p:cNvPicPr>
          <p:nvPr/>
        </p:nvPicPr>
        <p:blipFill>
          <a:blip r:embed="rId4"/>
          <a:stretch>
            <a:fillRect/>
          </a:stretch>
        </p:blipFill>
        <p:spPr>
          <a:xfrm>
            <a:off x="762174" y="317627"/>
            <a:ext cx="15815913" cy="7546085"/>
          </a:xfrm>
          <a:prstGeom prst="rect">
            <a:avLst/>
          </a:prstGeom>
        </p:spPr>
      </p:pic>
      <p:sp>
        <p:nvSpPr>
          <p:cNvPr id="3" name="Rectangle: Rounded Corners 2">
            <a:extLst>
              <a:ext uri="{FF2B5EF4-FFF2-40B4-BE49-F238E27FC236}">
                <a16:creationId xmlns:a16="http://schemas.microsoft.com/office/drawing/2014/main" id="{4C499DA9-211F-79B9-4016-6CD9B4C7C1BC}"/>
              </a:ext>
            </a:extLst>
          </p:cNvPr>
          <p:cNvSpPr/>
          <p:nvPr/>
        </p:nvSpPr>
        <p:spPr>
          <a:xfrm>
            <a:off x="6064746" y="1260000"/>
            <a:ext cx="2323115" cy="46329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407623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803-D557-A8F6-1D41-8096146F630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34CD8B3-45D5-927E-5697-13170AD26866}"/>
              </a:ext>
            </a:extLst>
          </p:cNvPr>
          <p:cNvSpPr>
            <a:spLocks noGrp="1"/>
          </p:cNvSpPr>
          <p:nvPr>
            <p:ph type="body" sz="quarter" idx="10"/>
          </p:nvPr>
        </p:nvSpPr>
        <p:spPr/>
        <p:txBody>
          <a:bodyPr>
            <a:normAutofit lnSpcReduction="10000"/>
          </a:bodyPr>
          <a:lstStyle/>
          <a:p>
            <a:r>
              <a:rPr lang="en-US" dirty="0"/>
              <a:t>MYLEGION SUPPORT</a:t>
            </a:r>
          </a:p>
        </p:txBody>
      </p:sp>
      <p:sp>
        <p:nvSpPr>
          <p:cNvPr id="13" name="TextBox 12">
            <a:extLst>
              <a:ext uri="{FF2B5EF4-FFF2-40B4-BE49-F238E27FC236}">
                <a16:creationId xmlns:a16="http://schemas.microsoft.com/office/drawing/2014/main" id="{B419A732-C4CF-CE5A-C68B-A03FCE442BA7}"/>
              </a:ext>
            </a:extLst>
          </p:cNvPr>
          <p:cNvSpPr txBox="1"/>
          <p:nvPr/>
        </p:nvSpPr>
        <p:spPr>
          <a:xfrm>
            <a:off x="166840" y="1598207"/>
            <a:ext cx="5700560" cy="4524315"/>
          </a:xfrm>
          <a:prstGeom prst="rect">
            <a:avLst/>
          </a:prstGeom>
          <a:noFill/>
        </p:spPr>
        <p:txBody>
          <a:bodyPr wrap="square" rtlCol="0">
            <a:spAutoFit/>
          </a:bodyPr>
          <a:lstStyle/>
          <a:p>
            <a:r>
              <a:rPr lang="en-US" sz="4800" dirty="0"/>
              <a:t>Contact your MyLegion support team to assist with any questions or tools on your MyLegion account.</a:t>
            </a:r>
          </a:p>
        </p:txBody>
      </p:sp>
      <p:sp>
        <p:nvSpPr>
          <p:cNvPr id="2" name="TextBox 1">
            <a:extLst>
              <a:ext uri="{FF2B5EF4-FFF2-40B4-BE49-F238E27FC236}">
                <a16:creationId xmlns:a16="http://schemas.microsoft.com/office/drawing/2014/main" id="{6BBAE919-A39A-6B56-83D1-841BFD7CD12E}"/>
              </a:ext>
            </a:extLst>
          </p:cNvPr>
          <p:cNvSpPr txBox="1"/>
          <p:nvPr/>
        </p:nvSpPr>
        <p:spPr>
          <a:xfrm>
            <a:off x="5867400" y="394252"/>
            <a:ext cx="11306023" cy="8238474"/>
          </a:xfrm>
          <a:prstGeom prst="rect">
            <a:avLst/>
          </a:prstGeom>
          <a:noFill/>
        </p:spPr>
        <p:txBody>
          <a:bodyPr wrap="square" rtlCol="0">
            <a:spAutoFit/>
          </a:bodyPr>
          <a:lstStyle/>
          <a:p>
            <a:pPr algn="ctr"/>
            <a:r>
              <a:rPr lang="en-US" sz="6000" dirty="0">
                <a:solidFill>
                  <a:schemeClr val="accent1"/>
                </a:solidFill>
              </a:rPr>
              <a:t>MyLegion@legion.org</a:t>
            </a:r>
          </a:p>
          <a:p>
            <a:pPr algn="ctr"/>
            <a:r>
              <a:rPr lang="en-US" sz="6000" dirty="0">
                <a:solidFill>
                  <a:schemeClr val="accent1"/>
                </a:solidFill>
              </a:rPr>
              <a:t>833.253.9995</a:t>
            </a:r>
          </a:p>
          <a:p>
            <a:pPr algn="ctr"/>
            <a:endParaRPr lang="en-US" sz="6000" dirty="0">
              <a:solidFill>
                <a:schemeClr val="accent1"/>
              </a:solidFill>
            </a:endParaRPr>
          </a:p>
          <a:p>
            <a:pPr algn="ctr"/>
            <a:r>
              <a:rPr lang="en-US" sz="6000" dirty="0">
                <a:solidFill>
                  <a:schemeClr val="accent1"/>
                </a:solidFill>
              </a:rPr>
              <a:t>Monday – Friday</a:t>
            </a:r>
          </a:p>
          <a:p>
            <a:pPr algn="ctr"/>
            <a:r>
              <a:rPr lang="en-US" sz="6000" dirty="0">
                <a:solidFill>
                  <a:schemeClr val="accent1"/>
                </a:solidFill>
              </a:rPr>
              <a:t>8:00am – 4:30pm</a:t>
            </a:r>
          </a:p>
          <a:p>
            <a:pPr algn="ctr"/>
            <a:r>
              <a:rPr lang="en-US" sz="6000" dirty="0">
                <a:solidFill>
                  <a:schemeClr val="accent1"/>
                </a:solidFill>
              </a:rPr>
              <a:t>(Eastern)</a:t>
            </a:r>
          </a:p>
          <a:p>
            <a:pPr algn="ctr"/>
            <a:endParaRPr lang="en-US" sz="1707" dirty="0">
              <a:solidFill>
                <a:schemeClr val="accent1"/>
              </a:solidFill>
            </a:endParaRPr>
          </a:p>
          <a:p>
            <a:pPr algn="ctr"/>
            <a:endParaRPr lang="en-US" sz="1707" dirty="0">
              <a:solidFill>
                <a:schemeClr val="accent1"/>
              </a:solidFill>
            </a:endParaRPr>
          </a:p>
          <a:p>
            <a:pPr algn="ctr"/>
            <a:endParaRPr lang="en-US" sz="1707" dirty="0">
              <a:solidFill>
                <a:schemeClr val="accent3">
                  <a:lumMod val="75000"/>
                </a:schemeClr>
              </a:solidFill>
            </a:endParaRPr>
          </a:p>
          <a:p>
            <a:pPr algn="ctr"/>
            <a:endParaRPr lang="en-US" sz="1707" dirty="0">
              <a:solidFill>
                <a:schemeClr val="accent3">
                  <a:lumMod val="75000"/>
                </a:schemeClr>
              </a:solidFill>
            </a:endParaRPr>
          </a:p>
          <a:p>
            <a:pPr algn="ctr"/>
            <a:r>
              <a:rPr lang="en-US" sz="2800" dirty="0">
                <a:solidFill>
                  <a:schemeClr val="accent3">
                    <a:lumMod val="75000"/>
                  </a:schemeClr>
                </a:solidFill>
              </a:rPr>
              <a:t>The American Legion National HQs</a:t>
            </a:r>
          </a:p>
          <a:p>
            <a:pPr algn="ctr"/>
            <a:r>
              <a:rPr lang="en-US" sz="2800" dirty="0">
                <a:solidFill>
                  <a:schemeClr val="accent3">
                    <a:lumMod val="75000"/>
                  </a:schemeClr>
                </a:solidFill>
              </a:rPr>
              <a:t>5745 Lee Road</a:t>
            </a:r>
          </a:p>
          <a:p>
            <a:pPr algn="ctr"/>
            <a:r>
              <a:rPr lang="en-US" sz="2800" dirty="0">
                <a:solidFill>
                  <a:schemeClr val="accent3">
                    <a:lumMod val="75000"/>
                  </a:schemeClr>
                </a:solidFill>
              </a:rPr>
              <a:t>Indianapolis, IN  46216</a:t>
            </a:r>
          </a:p>
        </p:txBody>
      </p:sp>
    </p:spTree>
    <p:extLst>
      <p:ext uri="{BB962C8B-B14F-4D97-AF65-F5344CB8AC3E}">
        <p14:creationId xmlns:p14="http://schemas.microsoft.com/office/powerpoint/2010/main" val="568211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2FF0F40-A7C2-78B2-5BE7-66D25E1822DD}"/>
              </a:ext>
            </a:extLst>
          </p:cNvPr>
          <p:cNvSpPr>
            <a:spLocks noGrp="1"/>
          </p:cNvSpPr>
          <p:nvPr>
            <p:ph type="body" sz="quarter" idx="10"/>
          </p:nvPr>
        </p:nvSpPr>
        <p:spPr/>
        <p:txBody>
          <a:bodyPr>
            <a:normAutofit lnSpcReduction="10000"/>
          </a:bodyPr>
          <a:lstStyle/>
          <a:p>
            <a:r>
              <a:rPr lang="en-US"/>
              <a:t>ABOUT MYLEGION</a:t>
            </a:r>
          </a:p>
        </p:txBody>
      </p:sp>
      <p:sp>
        <p:nvSpPr>
          <p:cNvPr id="8" name="TextBox 7">
            <a:extLst>
              <a:ext uri="{FF2B5EF4-FFF2-40B4-BE49-F238E27FC236}">
                <a16:creationId xmlns:a16="http://schemas.microsoft.com/office/drawing/2014/main" id="{6336F798-1C64-D5E8-45EC-B0CA8128C5CC}"/>
              </a:ext>
            </a:extLst>
          </p:cNvPr>
          <p:cNvSpPr txBox="1"/>
          <p:nvPr/>
        </p:nvSpPr>
        <p:spPr>
          <a:xfrm>
            <a:off x="810724" y="1656107"/>
            <a:ext cx="16299107" cy="7478970"/>
          </a:xfrm>
          <a:prstGeom prst="rect">
            <a:avLst/>
          </a:prstGeom>
          <a:noFill/>
        </p:spPr>
        <p:txBody>
          <a:bodyPr wrap="square">
            <a:spAutoFit/>
          </a:bodyPr>
          <a:lstStyle/>
          <a:p>
            <a:pPr marR="0" algn="l" fontAlgn="base">
              <a:spcBef>
                <a:spcPts val="0"/>
              </a:spcBef>
              <a:spcAft>
                <a:spcPts val="0"/>
              </a:spcAft>
            </a:pPr>
            <a:r>
              <a:rPr lang="en-US" altLang="en-US" sz="4000" b="1" kern="1200" dirty="0">
                <a:solidFill>
                  <a:schemeClr val="tx1"/>
                </a:solidFill>
                <a:latin typeface="Avenir Next Demi Bold" panose="020B0503020202020204" pitchFamily="34" charset="0"/>
              </a:rPr>
              <a:t>MYLEGION is an American Legion website for Legion and Sons of the American Legion members.</a:t>
            </a:r>
          </a:p>
          <a:p>
            <a:pPr marR="0" algn="l" fontAlgn="base">
              <a:spcBef>
                <a:spcPts val="0"/>
              </a:spcBef>
              <a:spcAft>
                <a:spcPts val="0"/>
              </a:spcAft>
            </a:pPr>
            <a:endParaRPr lang="en-US" altLang="en-US" sz="4000" b="1" kern="1200" dirty="0">
              <a:solidFill>
                <a:schemeClr val="tx1"/>
              </a:solidFill>
              <a:latin typeface="Avenir Next Demi Bold" panose="020B0503020202020204" pitchFamily="34" charset="0"/>
            </a:endParaRPr>
          </a:p>
          <a:p>
            <a:pPr marR="0" algn="l" fontAlgn="base">
              <a:spcBef>
                <a:spcPts val="0"/>
              </a:spcBef>
              <a:spcAft>
                <a:spcPts val="0"/>
              </a:spcAft>
            </a:pPr>
            <a:r>
              <a:rPr lang="en-US" altLang="en-US" sz="4000" b="1" kern="1200" dirty="0">
                <a:solidFill>
                  <a:schemeClr val="tx1"/>
                </a:solidFill>
                <a:latin typeface="Avenir Next Demi Bold" panose="020B0503020202020204" pitchFamily="34" charset="0"/>
              </a:rPr>
              <a:t>One account provides all LGN and SAL membership details and administrative tools. </a:t>
            </a:r>
          </a:p>
          <a:p>
            <a:pPr marL="0" marR="0" indent="0" algn="l" fontAlgn="base">
              <a:spcBef>
                <a:spcPts val="0"/>
              </a:spcBef>
              <a:spcAft>
                <a:spcPts val="0"/>
              </a:spcAft>
              <a:buNone/>
            </a:pPr>
            <a:endParaRPr lang="en-US" altLang="en-US" sz="4000" b="1" kern="1200" dirty="0">
              <a:solidFill>
                <a:schemeClr val="tx1"/>
              </a:solidFill>
              <a:latin typeface="Avenir Next Demi Bold" panose="020B0503020202020204" pitchFamily="34" charset="0"/>
            </a:endParaRPr>
          </a:p>
          <a:p>
            <a:pPr algn="l" fontAlgn="base"/>
            <a:r>
              <a:rPr lang="en-US" altLang="en-US" sz="4000" b="1" kern="1200" dirty="0">
                <a:solidFill>
                  <a:schemeClr val="tx1"/>
                </a:solidFill>
                <a:latin typeface="Avenir Next Demi Bold" panose="020B0503020202020204" pitchFamily="34" charset="0"/>
              </a:rPr>
              <a:t>All accounts are individual. Post and Squadron membership is accessed through the individual MyLegion account. Do not share your UN and PW.</a:t>
            </a:r>
          </a:p>
          <a:p>
            <a:pPr marL="0" marR="0" lvl="0" indent="0" algn="l" defTabSz="914400" rtl="0" eaLnBrk="0" fontAlgn="base" latinLnBrk="0" hangingPunct="0">
              <a:lnSpc>
                <a:spcPct val="100000"/>
              </a:lnSpc>
              <a:spcBef>
                <a:spcPct val="0"/>
              </a:spcBef>
              <a:spcAft>
                <a:spcPct val="0"/>
              </a:spcAft>
              <a:buClrTx/>
              <a:buSzTx/>
              <a:buFontTx/>
              <a:buNone/>
              <a:tabLst/>
            </a:pPr>
            <a:endParaRPr lang="en-US" sz="4000" b="1" kern="1200" dirty="0">
              <a:solidFill>
                <a:schemeClr val="tx1"/>
              </a:solidFill>
              <a:latin typeface="Avenir Next Demi Bold" panose="020B0503020202020204" pitchFamily="34" charset="0"/>
            </a:endParaRPr>
          </a:p>
          <a:p>
            <a:pPr algn="l" defTabSz="914400" eaLnBrk="0" fontAlgn="base" hangingPunct="0">
              <a:spcBef>
                <a:spcPct val="0"/>
              </a:spcBef>
              <a:spcAft>
                <a:spcPct val="0"/>
              </a:spcAft>
              <a:buClrTx/>
            </a:pPr>
            <a:r>
              <a:rPr lang="en-US" altLang="en-US" sz="4000" b="1" kern="1200" dirty="0">
                <a:solidFill>
                  <a:schemeClr val="tx1"/>
                </a:solidFill>
                <a:latin typeface="Avenir Next Demi Bold" panose="020B0503020202020204" pitchFamily="34" charset="0"/>
              </a:rPr>
              <a:t>Email must be on your membership record on file at National HQs.  Registering with an email not listed as your primary email will not provide access to membership details or leadership resources.</a:t>
            </a:r>
          </a:p>
        </p:txBody>
      </p:sp>
    </p:spTree>
    <p:custDataLst>
      <p:tags r:id="rId1"/>
    </p:custDataLst>
    <p:extLst>
      <p:ext uri="{BB962C8B-B14F-4D97-AF65-F5344CB8AC3E}">
        <p14:creationId xmlns:p14="http://schemas.microsoft.com/office/powerpoint/2010/main" val="1047602304"/>
      </p:ext>
    </p:extLst>
  </p:cSld>
  <p:clrMapOvr>
    <a:masterClrMapping/>
  </p:clrMapOvr>
  <mc:AlternateContent xmlns:mc="http://schemas.openxmlformats.org/markup-compatibility/2006">
    <mc:Choice xmlns:p14="http://schemas.microsoft.com/office/powerpoint/2010/main" Requires="p14">
      <p:transition spd="med" p14:dur="700" advTm="79767">
        <p:fade/>
      </p:transition>
    </mc:Choice>
    <mc:Fallback>
      <p:transition spd="med" advTm="7976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wipe(up)">
                                      <p:cBhvr>
                                        <p:cTn id="7" dur="10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wipe(up)">
                                      <p:cBhvr>
                                        <p:cTn id="12" dur="1000"/>
                                        <p:tgtEl>
                                          <p:spTgt spid="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Effect transition="in" filter="wipe(up)">
                                      <p:cBhvr>
                                        <p:cTn id="17" dur="10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FA80550-0637-5DC8-E3AD-6C9882BD1A40}"/>
              </a:ext>
            </a:extLst>
          </p:cNvPr>
          <p:cNvSpPr>
            <a:spLocks noGrp="1"/>
          </p:cNvSpPr>
          <p:nvPr>
            <p:ph type="body" sz="quarter" idx="3"/>
          </p:nvPr>
        </p:nvSpPr>
        <p:spPr>
          <a:xfrm>
            <a:off x="900600" y="1371386"/>
            <a:ext cx="14151831" cy="5789672"/>
          </a:xfrm>
        </p:spPr>
        <p:txBody>
          <a:bodyPr>
            <a:normAutofit fontScale="85000" lnSpcReduction="20000"/>
          </a:bodyPr>
          <a:lstStyle/>
          <a:p>
            <a:pPr marL="571500" indent="-571500">
              <a:buFont typeface="Wingdings" panose="05000000000000000000" pitchFamily="2" charset="2"/>
              <a:buChar char="ü"/>
            </a:pPr>
            <a:r>
              <a:rPr lang="en-US">
                <a:solidFill>
                  <a:schemeClr val="tx1"/>
                </a:solidFill>
                <a:sym typeface="Helvetica Neue"/>
              </a:rPr>
              <a:t>Do you have an email address on your membership record?</a:t>
            </a:r>
          </a:p>
          <a:p>
            <a:endParaRPr lang="en-US">
              <a:solidFill>
                <a:schemeClr val="tx1"/>
              </a:solidFill>
              <a:sym typeface="Helvetica Neue"/>
            </a:endParaRPr>
          </a:p>
          <a:p>
            <a:pPr marL="571500" indent="-571500">
              <a:buFont typeface="Wingdings" panose="05000000000000000000" pitchFamily="2" charset="2"/>
              <a:buChar char="ü"/>
            </a:pPr>
            <a:r>
              <a:rPr lang="en-US">
                <a:solidFill>
                  <a:schemeClr val="tx1"/>
                </a:solidFill>
                <a:sym typeface="Helvetica Neue"/>
              </a:rPr>
              <a:t>Email browser should be open to receive a onetime password (OTP) during registration.</a:t>
            </a:r>
          </a:p>
          <a:p>
            <a:endParaRPr lang="en-US">
              <a:solidFill>
                <a:schemeClr val="tx1"/>
              </a:solidFill>
              <a:sym typeface="Helvetica Neue"/>
            </a:endParaRPr>
          </a:p>
          <a:p>
            <a:pPr marL="571500" indent="-571500">
              <a:buFont typeface="Wingdings" panose="05000000000000000000" pitchFamily="2" charset="2"/>
              <a:buChar char="ü"/>
            </a:pPr>
            <a:r>
              <a:rPr lang="en-US">
                <a:solidFill>
                  <a:schemeClr val="tx1"/>
                </a:solidFill>
                <a:sym typeface="Helvetica Neue"/>
              </a:rPr>
              <a:t>Be prepared to create a password that meets the requirements below:</a:t>
            </a:r>
          </a:p>
          <a:p>
            <a:pPr marL="1652588" indent="-561975">
              <a:buFont typeface="Wingdings" panose="05000000000000000000" pitchFamily="2" charset="2"/>
              <a:buChar char="Ø"/>
            </a:pPr>
            <a:r>
              <a:rPr lang="en-US">
                <a:solidFill>
                  <a:schemeClr val="tx1"/>
                </a:solidFill>
                <a:sym typeface="Helvetica Neue"/>
              </a:rPr>
              <a:t>One Uppercase Letter</a:t>
            </a:r>
          </a:p>
          <a:p>
            <a:pPr marL="1652588" indent="-561975">
              <a:buFont typeface="Wingdings" panose="05000000000000000000" pitchFamily="2" charset="2"/>
              <a:buChar char="Ø"/>
            </a:pPr>
            <a:r>
              <a:rPr lang="en-US">
                <a:solidFill>
                  <a:schemeClr val="tx1"/>
                </a:solidFill>
                <a:sym typeface="Helvetica Neue"/>
              </a:rPr>
              <a:t>One Lowercase Letter</a:t>
            </a:r>
          </a:p>
          <a:p>
            <a:pPr marL="1652588" indent="-561975">
              <a:buFont typeface="Wingdings" panose="05000000000000000000" pitchFamily="2" charset="2"/>
              <a:buChar char="Ø"/>
            </a:pPr>
            <a:r>
              <a:rPr lang="en-US">
                <a:solidFill>
                  <a:schemeClr val="tx1"/>
                </a:solidFill>
                <a:sym typeface="Helvetica Neue"/>
              </a:rPr>
              <a:t>One Number</a:t>
            </a:r>
          </a:p>
          <a:p>
            <a:pPr marL="1652588" indent="-561975">
              <a:buFont typeface="Wingdings" panose="05000000000000000000" pitchFamily="2" charset="2"/>
              <a:buChar char="Ø"/>
            </a:pPr>
            <a:r>
              <a:rPr lang="en-US">
                <a:solidFill>
                  <a:schemeClr val="tx1"/>
                </a:solidFill>
                <a:sym typeface="Helvetica Neue"/>
              </a:rPr>
              <a:t>One Symbol </a:t>
            </a:r>
            <a:r>
              <a:rPr lang="en-US" altLang="en-US">
                <a:solidFill>
                  <a:srgbClr val="444444"/>
                </a:solidFill>
                <a:latin typeface="Helvetica"/>
                <a:cs typeface="Arial" panose="020B0604020202020204" pitchFamily="34" charset="0"/>
              </a:rPr>
              <a:t>(!@#$%^&amp;*)</a:t>
            </a:r>
          </a:p>
          <a:p>
            <a:pPr marL="1652588" indent="-561975">
              <a:buFont typeface="Wingdings" panose="05000000000000000000" pitchFamily="2" charset="2"/>
              <a:buChar char="Ø"/>
            </a:pPr>
            <a:r>
              <a:rPr lang="en-US">
                <a:solidFill>
                  <a:srgbClr val="444444"/>
                </a:solidFill>
                <a:latin typeface="Helvetica"/>
                <a:cs typeface="Arial" panose="020B0604020202020204" pitchFamily="34" charset="0"/>
                <a:sym typeface="Helvetica Neue"/>
              </a:rPr>
              <a:t>Eight character minimum</a:t>
            </a:r>
            <a:endParaRPr lang="en-US">
              <a:solidFill>
                <a:schemeClr val="tx1"/>
              </a:solidFill>
              <a:sym typeface="Helvetica Neue"/>
            </a:endParaRPr>
          </a:p>
        </p:txBody>
      </p:sp>
      <p:sp>
        <p:nvSpPr>
          <p:cNvPr id="6" name="Text Placeholder 5">
            <a:extLst>
              <a:ext uri="{FF2B5EF4-FFF2-40B4-BE49-F238E27FC236}">
                <a16:creationId xmlns:a16="http://schemas.microsoft.com/office/drawing/2014/main" id="{E08D63F9-0B53-F216-0491-3850B8BD7A4D}"/>
              </a:ext>
            </a:extLst>
          </p:cNvPr>
          <p:cNvSpPr>
            <a:spLocks noGrp="1"/>
          </p:cNvSpPr>
          <p:nvPr>
            <p:ph type="body" sz="quarter" idx="10"/>
          </p:nvPr>
        </p:nvSpPr>
        <p:spPr/>
        <p:txBody>
          <a:bodyPr>
            <a:normAutofit lnSpcReduction="10000"/>
          </a:bodyPr>
          <a:lstStyle/>
          <a:p>
            <a:r>
              <a:rPr lang="en-US"/>
              <a:t>BEFORE YOU REGISTER</a:t>
            </a:r>
          </a:p>
        </p:txBody>
      </p:sp>
    </p:spTree>
    <p:extLst>
      <p:ext uri="{BB962C8B-B14F-4D97-AF65-F5344CB8AC3E}">
        <p14:creationId xmlns:p14="http://schemas.microsoft.com/office/powerpoint/2010/main" val="39098770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1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up)">
                                      <p:cBhvr>
                                        <p:cTn id="17" dur="10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up)">
                                      <p:cBhvr>
                                        <p:cTn id="22" dur="1000"/>
                                        <p:tgtEl>
                                          <p:spTgt spid="4">
                                            <p:txEl>
                                              <p:pRg st="5" end="5"/>
                                            </p:txEl>
                                          </p:spTgt>
                                        </p:tgtEl>
                                      </p:cBhvr>
                                    </p:animEffect>
                                  </p:childTnLst>
                                </p:cTn>
                              </p:par>
                              <p:par>
                                <p:cTn id="23" presetID="22" presetClass="entr" presetSubtype="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wipe(up)">
                                      <p:cBhvr>
                                        <p:cTn id="25" dur="1000"/>
                                        <p:tgtEl>
                                          <p:spTgt spid="4">
                                            <p:txEl>
                                              <p:pRg st="6" end="6"/>
                                            </p:txEl>
                                          </p:spTgt>
                                        </p:tgtEl>
                                      </p:cBhvr>
                                    </p:animEffect>
                                  </p:childTnLst>
                                </p:cTn>
                              </p:par>
                              <p:par>
                                <p:cTn id="26" presetID="22" presetClass="entr" presetSubtype="1"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wipe(up)">
                                      <p:cBhvr>
                                        <p:cTn id="28" dur="1000"/>
                                        <p:tgtEl>
                                          <p:spTgt spid="4">
                                            <p:txEl>
                                              <p:pRg st="7" end="7"/>
                                            </p:txEl>
                                          </p:spTgt>
                                        </p:tgtEl>
                                      </p:cBhvr>
                                    </p:animEffect>
                                  </p:childTnLst>
                                </p:cTn>
                              </p:par>
                              <p:par>
                                <p:cTn id="29" presetID="22" presetClass="entr" presetSubtype="1"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up)">
                                      <p:cBhvr>
                                        <p:cTn id="31" dur="1000"/>
                                        <p:tgtEl>
                                          <p:spTgt spid="4">
                                            <p:txEl>
                                              <p:pRg st="8" end="8"/>
                                            </p:txEl>
                                          </p:spTgt>
                                        </p:tgtEl>
                                      </p:cBhvr>
                                    </p:animEffect>
                                  </p:childTnLst>
                                </p:cTn>
                              </p:par>
                              <p:par>
                                <p:cTn id="32" presetID="22" presetClass="entr" presetSubtype="1"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wipe(up)">
                                      <p:cBhvr>
                                        <p:cTn id="34" dur="1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2589E68-91AA-E0CD-E408-E0E9CFDCC584}"/>
              </a:ext>
            </a:extLst>
          </p:cNvPr>
          <p:cNvSpPr>
            <a:spLocks noGrp="1"/>
          </p:cNvSpPr>
          <p:nvPr>
            <p:ph type="body" sz="quarter" idx="10"/>
          </p:nvPr>
        </p:nvSpPr>
        <p:spPr/>
        <p:txBody>
          <a:bodyPr>
            <a:normAutofit lnSpcReduction="10000"/>
          </a:bodyPr>
          <a:lstStyle/>
          <a:p>
            <a:r>
              <a:rPr lang="en-US"/>
              <a:t>LEGION.ORG</a:t>
            </a:r>
          </a:p>
        </p:txBody>
      </p:sp>
      <p:pic>
        <p:nvPicPr>
          <p:cNvPr id="4" name="Picture 3">
            <a:extLst>
              <a:ext uri="{FF2B5EF4-FFF2-40B4-BE49-F238E27FC236}">
                <a16:creationId xmlns:a16="http://schemas.microsoft.com/office/drawing/2014/main" id="{39BF2438-5687-2694-1833-A0717D05A6AF}"/>
              </a:ext>
            </a:extLst>
          </p:cNvPr>
          <p:cNvPicPr>
            <a:picLocks noChangeAspect="1"/>
          </p:cNvPicPr>
          <p:nvPr/>
        </p:nvPicPr>
        <p:blipFill>
          <a:blip r:embed="rId3"/>
          <a:stretch>
            <a:fillRect/>
          </a:stretch>
        </p:blipFill>
        <p:spPr>
          <a:xfrm>
            <a:off x="1083161" y="1173322"/>
            <a:ext cx="14658955" cy="7406956"/>
          </a:xfrm>
          <a:prstGeom prst="rect">
            <a:avLst/>
          </a:prstGeom>
        </p:spPr>
      </p:pic>
      <p:pic>
        <p:nvPicPr>
          <p:cNvPr id="8" name="Picture 7">
            <a:extLst>
              <a:ext uri="{FF2B5EF4-FFF2-40B4-BE49-F238E27FC236}">
                <a16:creationId xmlns:a16="http://schemas.microsoft.com/office/drawing/2014/main" id="{DDBED074-C2A2-CC96-0EA2-901CF7DF4C77}"/>
              </a:ext>
            </a:extLst>
          </p:cNvPr>
          <p:cNvPicPr>
            <a:picLocks noChangeAspect="1"/>
          </p:cNvPicPr>
          <p:nvPr/>
        </p:nvPicPr>
        <p:blipFill>
          <a:blip r:embed="rId4"/>
          <a:stretch>
            <a:fillRect/>
          </a:stretch>
        </p:blipFill>
        <p:spPr>
          <a:xfrm>
            <a:off x="8437562" y="1611603"/>
            <a:ext cx="6719736" cy="1131597"/>
          </a:xfrm>
          <a:prstGeom prst="rect">
            <a:avLst/>
          </a:prstGeom>
          <a:ln>
            <a:solidFill>
              <a:srgbClr val="FFC000"/>
            </a:solidFill>
          </a:ln>
          <a:effectLst>
            <a:glow rad="101600">
              <a:srgbClr val="FFC000">
                <a:alpha val="60000"/>
              </a:srgbClr>
            </a:glow>
          </a:effectLst>
        </p:spPr>
      </p:pic>
    </p:spTree>
    <p:extLst>
      <p:ext uri="{BB962C8B-B14F-4D97-AF65-F5344CB8AC3E}">
        <p14:creationId xmlns:p14="http://schemas.microsoft.com/office/powerpoint/2010/main" val="5255108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45D46-50F2-E220-039F-CCDE5CA9968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87AC869-66A1-865D-4D13-01CA33C6BE1F}"/>
              </a:ext>
            </a:extLst>
          </p:cNvPr>
          <p:cNvSpPr/>
          <p:nvPr/>
        </p:nvSpPr>
        <p:spPr>
          <a:xfrm>
            <a:off x="-116114" y="203203"/>
            <a:ext cx="6530166"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35BC9F36-8C20-E32A-EF8E-8591A65A9D68}"/>
              </a:ext>
            </a:extLst>
          </p:cNvPr>
          <p:cNvPicPr>
            <a:picLocks noChangeAspect="1"/>
          </p:cNvPicPr>
          <p:nvPr/>
        </p:nvPicPr>
        <p:blipFill>
          <a:blip r:embed="rId3"/>
          <a:stretch>
            <a:fillRect/>
          </a:stretch>
        </p:blipFill>
        <p:spPr>
          <a:xfrm>
            <a:off x="1380293" y="203203"/>
            <a:ext cx="13823436" cy="13265183"/>
          </a:xfrm>
          <a:prstGeom prst="rect">
            <a:avLst/>
          </a:prstGeom>
          <a:ln w="28575">
            <a:solidFill>
              <a:schemeClr val="tx1"/>
            </a:solidFill>
          </a:ln>
        </p:spPr>
      </p:pic>
      <p:pic>
        <p:nvPicPr>
          <p:cNvPr id="10" name="Picture 9">
            <a:extLst>
              <a:ext uri="{FF2B5EF4-FFF2-40B4-BE49-F238E27FC236}">
                <a16:creationId xmlns:a16="http://schemas.microsoft.com/office/drawing/2014/main" id="{46F48517-9BAD-7D6B-C1C6-4FDCD386CB93}"/>
              </a:ext>
            </a:extLst>
          </p:cNvPr>
          <p:cNvPicPr>
            <a:picLocks noChangeAspect="1"/>
          </p:cNvPicPr>
          <p:nvPr/>
        </p:nvPicPr>
        <p:blipFill>
          <a:blip r:embed="rId4"/>
          <a:stretch>
            <a:fillRect/>
          </a:stretch>
        </p:blipFill>
        <p:spPr>
          <a:xfrm>
            <a:off x="12956843" y="724806"/>
            <a:ext cx="3741132" cy="901708"/>
          </a:xfrm>
          <a:prstGeom prst="rect">
            <a:avLst/>
          </a:prstGeom>
          <a:ln w="38100">
            <a:solidFill>
              <a:schemeClr val="tx1"/>
            </a:solidFill>
          </a:ln>
        </p:spPr>
      </p:pic>
      <p:pic>
        <p:nvPicPr>
          <p:cNvPr id="2" name="Picture 1">
            <a:extLst>
              <a:ext uri="{FF2B5EF4-FFF2-40B4-BE49-F238E27FC236}">
                <a16:creationId xmlns:a16="http://schemas.microsoft.com/office/drawing/2014/main" id="{493F179E-A105-41DE-3203-3F10DB049F3C}"/>
              </a:ext>
            </a:extLst>
          </p:cNvPr>
          <p:cNvPicPr>
            <a:picLocks noChangeAspect="1"/>
          </p:cNvPicPr>
          <p:nvPr/>
        </p:nvPicPr>
        <p:blipFill>
          <a:blip r:embed="rId5"/>
          <a:stretch>
            <a:fillRect/>
          </a:stretch>
        </p:blipFill>
        <p:spPr>
          <a:xfrm>
            <a:off x="478495" y="468777"/>
            <a:ext cx="6383652" cy="8816045"/>
          </a:xfrm>
          <a:prstGeom prst="rect">
            <a:avLst/>
          </a:prstGeom>
          <a:ln>
            <a:solidFill>
              <a:schemeClr val="accent1"/>
            </a:solidFill>
          </a:ln>
          <a:effectLst>
            <a:glow rad="228600">
              <a:schemeClr val="accent5">
                <a:satMod val="175000"/>
                <a:alpha val="40000"/>
              </a:schemeClr>
            </a:glow>
          </a:effectLst>
        </p:spPr>
      </p:pic>
      <p:sp>
        <p:nvSpPr>
          <p:cNvPr id="3" name="Arrow: Right 2">
            <a:extLst>
              <a:ext uri="{FF2B5EF4-FFF2-40B4-BE49-F238E27FC236}">
                <a16:creationId xmlns:a16="http://schemas.microsoft.com/office/drawing/2014/main" id="{28B41B33-AB2C-A437-BA8D-AE501E506990}"/>
              </a:ext>
            </a:extLst>
          </p:cNvPr>
          <p:cNvSpPr/>
          <p:nvPr/>
        </p:nvSpPr>
        <p:spPr>
          <a:xfrm>
            <a:off x="4064000" y="1950720"/>
            <a:ext cx="1320800" cy="1381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2077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Effect transition="in" filter="fade">
                                      <p:cBhvr>
                                        <p:cTn id="15" dur="1000"/>
                                        <p:tgtEl>
                                          <p:spTgt spid="2"/>
                                        </p:tgtEl>
                                      </p:cBhvr>
                                    </p:animEffect>
                                  </p:childTnLst>
                                </p:cTn>
                              </p:par>
                            </p:childTnLst>
                          </p:cTn>
                        </p:par>
                        <p:par>
                          <p:cTn id="16" fill="hold">
                            <p:stCondLst>
                              <p:cond delay="2000"/>
                            </p:stCondLst>
                            <p:childTnLst>
                              <p:par>
                                <p:cTn id="17" presetID="2" presetClass="entr" presetSubtype="8"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0-#ppt_w/2"/>
                                          </p:val>
                                        </p:tav>
                                        <p:tav tm="100000">
                                          <p:val>
                                            <p:strVal val="#ppt_x"/>
                                          </p:val>
                                        </p:tav>
                                      </p:tavLst>
                                    </p:anim>
                                    <p:anim calcmode="lin" valueType="num">
                                      <p:cBhvr additive="base">
                                        <p:cTn id="20"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08195F-93D8-37C9-30FD-27CB133C5378}"/>
              </a:ext>
            </a:extLst>
          </p:cNvPr>
          <p:cNvSpPr>
            <a:spLocks noGrp="1"/>
          </p:cNvSpPr>
          <p:nvPr>
            <p:ph type="body" idx="1"/>
          </p:nvPr>
        </p:nvSpPr>
        <p:spPr>
          <a:xfrm>
            <a:off x="139954" y="1506048"/>
            <a:ext cx="7818925" cy="5819757"/>
          </a:xfrm>
        </p:spPr>
        <p:txBody>
          <a:bodyPr>
            <a:normAutofit fontScale="92500" lnSpcReduction="10000"/>
          </a:bodyPr>
          <a:lstStyle/>
          <a:p>
            <a:pPr marL="571500" indent="-571500">
              <a:lnSpc>
                <a:spcPct val="110000"/>
              </a:lnSpc>
              <a:buFont typeface="Wingdings" panose="05000000000000000000" pitchFamily="2" charset="2"/>
              <a:buChar char="Ø"/>
            </a:pPr>
            <a:r>
              <a:rPr lang="en-US" dirty="0">
                <a:solidFill>
                  <a:schemeClr val="tx1"/>
                </a:solidFill>
              </a:rPr>
              <a:t>Email address is required to register. </a:t>
            </a:r>
          </a:p>
          <a:p>
            <a:pPr marL="571500" indent="-571500">
              <a:lnSpc>
                <a:spcPct val="110000"/>
              </a:lnSpc>
              <a:buFont typeface="Wingdings" panose="05000000000000000000" pitchFamily="2" charset="2"/>
              <a:buChar char="Ø"/>
            </a:pPr>
            <a:r>
              <a:rPr lang="en-US" dirty="0">
                <a:solidFill>
                  <a:schemeClr val="tx1"/>
                </a:solidFill>
              </a:rPr>
              <a:t>Open Email browser to retrieve verification code.</a:t>
            </a:r>
          </a:p>
          <a:p>
            <a:pPr marL="571500" indent="-571500">
              <a:lnSpc>
                <a:spcPct val="110000"/>
              </a:lnSpc>
              <a:buFont typeface="Wingdings" panose="05000000000000000000" pitchFamily="2" charset="2"/>
              <a:buChar char="Ø"/>
            </a:pPr>
            <a:r>
              <a:rPr lang="en-US" dirty="0">
                <a:solidFill>
                  <a:schemeClr val="tx1"/>
                </a:solidFill>
              </a:rPr>
              <a:t>No Email?  Go back and contact local or department leadership prior to registering an account.</a:t>
            </a:r>
          </a:p>
          <a:p>
            <a:pPr marL="571500" indent="-571500">
              <a:lnSpc>
                <a:spcPct val="110000"/>
              </a:lnSpc>
              <a:buFont typeface="Wingdings" panose="05000000000000000000" pitchFamily="2" charset="2"/>
              <a:buChar char="Ø"/>
            </a:pPr>
            <a:r>
              <a:rPr lang="en-US" dirty="0">
                <a:solidFill>
                  <a:schemeClr val="tx1"/>
                </a:solidFill>
              </a:rPr>
              <a:t>Do not use an email shared by another individual or group of individuals.</a:t>
            </a:r>
          </a:p>
        </p:txBody>
      </p:sp>
      <p:sp>
        <p:nvSpPr>
          <p:cNvPr id="6" name="Text Placeholder 5">
            <a:extLst>
              <a:ext uri="{FF2B5EF4-FFF2-40B4-BE49-F238E27FC236}">
                <a16:creationId xmlns:a16="http://schemas.microsoft.com/office/drawing/2014/main" id="{9BB19AC3-23AA-C683-73D7-5E801F97FC06}"/>
              </a:ext>
            </a:extLst>
          </p:cNvPr>
          <p:cNvSpPr>
            <a:spLocks noGrp="1"/>
          </p:cNvSpPr>
          <p:nvPr>
            <p:ph type="body" sz="quarter" idx="10"/>
          </p:nvPr>
        </p:nvSpPr>
        <p:spPr/>
        <p:txBody>
          <a:bodyPr>
            <a:normAutofit lnSpcReduction="10000"/>
          </a:bodyPr>
          <a:lstStyle/>
          <a:p>
            <a:r>
              <a:rPr lang="en-US"/>
              <a:t>REGISTRATION</a:t>
            </a:r>
          </a:p>
        </p:txBody>
      </p:sp>
      <p:pic>
        <p:nvPicPr>
          <p:cNvPr id="7" name="Picture 6">
            <a:extLst>
              <a:ext uri="{FF2B5EF4-FFF2-40B4-BE49-F238E27FC236}">
                <a16:creationId xmlns:a16="http://schemas.microsoft.com/office/drawing/2014/main" id="{69C1103E-6568-61FB-8ACD-0EDEA0AF0BF5}"/>
              </a:ext>
            </a:extLst>
          </p:cNvPr>
          <p:cNvPicPr>
            <a:picLocks noChangeAspect="1"/>
          </p:cNvPicPr>
          <p:nvPr/>
        </p:nvPicPr>
        <p:blipFill>
          <a:blip r:embed="rId3"/>
          <a:stretch>
            <a:fillRect/>
          </a:stretch>
        </p:blipFill>
        <p:spPr>
          <a:xfrm>
            <a:off x="8294075" y="787623"/>
            <a:ext cx="8565175" cy="7256606"/>
          </a:xfrm>
          <a:prstGeom prst="rect">
            <a:avLst/>
          </a:prstGeom>
          <a:ln>
            <a:solidFill>
              <a:schemeClr val="accent1"/>
            </a:solidFill>
          </a:ln>
          <a:effectLst>
            <a:glow rad="228600">
              <a:schemeClr val="accent3">
                <a:satMod val="175000"/>
                <a:alpha val="40000"/>
              </a:schemeClr>
            </a:glow>
          </a:effectLst>
        </p:spPr>
      </p:pic>
    </p:spTree>
    <p:extLst>
      <p:ext uri="{BB962C8B-B14F-4D97-AF65-F5344CB8AC3E}">
        <p14:creationId xmlns:p14="http://schemas.microsoft.com/office/powerpoint/2010/main" val="132990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up)">
                                      <p:cBhvr>
                                        <p:cTn id="7" dur="1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up)">
                                      <p:cBhvr>
                                        <p:cTn id="12"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5EB3FEE-EF2D-7003-69B8-DBDE16C56BD9}"/>
              </a:ext>
            </a:extLst>
          </p:cNvPr>
          <p:cNvSpPr>
            <a:spLocks noGrp="1"/>
          </p:cNvSpPr>
          <p:nvPr>
            <p:ph type="body" sz="quarter" idx="10"/>
          </p:nvPr>
        </p:nvSpPr>
        <p:spPr/>
        <p:txBody>
          <a:bodyPr>
            <a:normAutofit lnSpcReduction="10000"/>
          </a:bodyPr>
          <a:lstStyle/>
          <a:p>
            <a:r>
              <a:rPr lang="en-US"/>
              <a:t>VERIFY ACCOUNT</a:t>
            </a:r>
          </a:p>
        </p:txBody>
      </p:sp>
      <p:pic>
        <p:nvPicPr>
          <p:cNvPr id="7" name="Picture 6">
            <a:extLst>
              <a:ext uri="{FF2B5EF4-FFF2-40B4-BE49-F238E27FC236}">
                <a16:creationId xmlns:a16="http://schemas.microsoft.com/office/drawing/2014/main" id="{4E8C5D70-8163-4BEA-F819-F006AFC56A26}"/>
              </a:ext>
            </a:extLst>
          </p:cNvPr>
          <p:cNvPicPr>
            <a:picLocks noChangeAspect="1"/>
          </p:cNvPicPr>
          <p:nvPr/>
        </p:nvPicPr>
        <p:blipFill>
          <a:blip r:embed="rId3"/>
          <a:stretch>
            <a:fillRect/>
          </a:stretch>
        </p:blipFill>
        <p:spPr>
          <a:xfrm>
            <a:off x="7818925" y="417874"/>
            <a:ext cx="8580377" cy="8175493"/>
          </a:xfrm>
          <a:prstGeom prst="rect">
            <a:avLst/>
          </a:prstGeom>
          <a:ln w="12700">
            <a:solidFill>
              <a:schemeClr val="accent1"/>
            </a:solidFill>
          </a:ln>
        </p:spPr>
      </p:pic>
      <p:sp>
        <p:nvSpPr>
          <p:cNvPr id="8" name="Text Placeholder 1">
            <a:extLst>
              <a:ext uri="{FF2B5EF4-FFF2-40B4-BE49-F238E27FC236}">
                <a16:creationId xmlns:a16="http://schemas.microsoft.com/office/drawing/2014/main" id="{BF6A1950-0969-4873-BF3A-EAE9E5145DA7}"/>
              </a:ext>
            </a:extLst>
          </p:cNvPr>
          <p:cNvSpPr>
            <a:spLocks noGrp="1"/>
          </p:cNvSpPr>
          <p:nvPr>
            <p:ph type="body" idx="1"/>
          </p:nvPr>
        </p:nvSpPr>
        <p:spPr>
          <a:xfrm>
            <a:off x="0" y="1652953"/>
            <a:ext cx="7818925" cy="5644661"/>
          </a:xfrm>
        </p:spPr>
        <p:txBody>
          <a:bodyPr>
            <a:normAutofit/>
          </a:bodyPr>
          <a:lstStyle/>
          <a:p>
            <a:pPr marL="571500" indent="-571500">
              <a:buFont typeface="Wingdings" panose="05000000000000000000" pitchFamily="2" charset="2"/>
              <a:buChar char="Ø"/>
            </a:pPr>
            <a:r>
              <a:rPr lang="en-US"/>
              <a:t>Do not close this window.  Go to your email to retrieve the OTP.</a:t>
            </a:r>
          </a:p>
          <a:p>
            <a:pPr marL="571500" indent="-571500">
              <a:buFont typeface="Wingdings" panose="05000000000000000000" pitchFamily="2" charset="2"/>
              <a:buChar char="Ø"/>
            </a:pPr>
            <a:endParaRPr lang="en-US"/>
          </a:p>
          <a:p>
            <a:pPr marL="571500" indent="-571500">
              <a:buFont typeface="Wingdings" panose="05000000000000000000" pitchFamily="2" charset="2"/>
              <a:buChar char="Ø"/>
            </a:pPr>
            <a:endParaRPr lang="en-US"/>
          </a:p>
          <a:p>
            <a:pPr marL="571500" indent="-571500">
              <a:buFont typeface="Wingdings" panose="05000000000000000000" pitchFamily="2" charset="2"/>
              <a:buChar char="Ø"/>
            </a:pPr>
            <a:endParaRPr lang="en-US"/>
          </a:p>
          <a:p>
            <a:endParaRPr lang="en-US"/>
          </a:p>
          <a:p>
            <a:endParaRPr lang="en-US"/>
          </a:p>
          <a:p>
            <a:pPr marL="571500" indent="-571500">
              <a:buFont typeface="Wingdings" panose="05000000000000000000" pitchFamily="2" charset="2"/>
              <a:buChar char="Ø"/>
            </a:pPr>
            <a:r>
              <a:rPr lang="en-US"/>
              <a:t>2 minutes to complete.</a:t>
            </a:r>
          </a:p>
        </p:txBody>
      </p:sp>
      <p:grpSp>
        <p:nvGrpSpPr>
          <p:cNvPr id="15" name="Group 14">
            <a:extLst>
              <a:ext uri="{FF2B5EF4-FFF2-40B4-BE49-F238E27FC236}">
                <a16:creationId xmlns:a16="http://schemas.microsoft.com/office/drawing/2014/main" id="{47863408-3248-CF27-11DC-457E99FD4463}"/>
              </a:ext>
            </a:extLst>
          </p:cNvPr>
          <p:cNvGrpSpPr/>
          <p:nvPr/>
        </p:nvGrpSpPr>
        <p:grpSpPr>
          <a:xfrm>
            <a:off x="481013" y="3196737"/>
            <a:ext cx="7627986" cy="2585847"/>
            <a:chOff x="481013" y="3196737"/>
            <a:chExt cx="7627986" cy="2585847"/>
          </a:xfrm>
        </p:grpSpPr>
        <p:pic>
          <p:nvPicPr>
            <p:cNvPr id="10" name="Picture 9">
              <a:extLst>
                <a:ext uri="{FF2B5EF4-FFF2-40B4-BE49-F238E27FC236}">
                  <a16:creationId xmlns:a16="http://schemas.microsoft.com/office/drawing/2014/main" id="{D9D3E606-7EF6-C9B0-14F3-9796D6141D65}"/>
                </a:ext>
              </a:extLst>
            </p:cNvPr>
            <p:cNvPicPr>
              <a:picLocks noChangeAspect="1"/>
            </p:cNvPicPr>
            <p:nvPr/>
          </p:nvPicPr>
          <p:blipFill>
            <a:blip r:embed="rId4"/>
            <a:stretch>
              <a:fillRect/>
            </a:stretch>
          </p:blipFill>
          <p:spPr>
            <a:xfrm>
              <a:off x="481013" y="3196737"/>
              <a:ext cx="7047838" cy="2201740"/>
            </a:xfrm>
            <a:prstGeom prst="rect">
              <a:avLst/>
            </a:prstGeom>
          </p:spPr>
        </p:pic>
        <p:cxnSp>
          <p:nvCxnSpPr>
            <p:cNvPr id="12" name="Straight Arrow Connector 11">
              <a:extLst>
                <a:ext uri="{FF2B5EF4-FFF2-40B4-BE49-F238E27FC236}">
                  <a16:creationId xmlns:a16="http://schemas.microsoft.com/office/drawing/2014/main" id="{09D357AA-BCD5-FCD5-73E1-92B46CF51E99}"/>
                </a:ext>
              </a:extLst>
            </p:cNvPr>
            <p:cNvCxnSpPr>
              <a:cxnSpLocks/>
            </p:cNvCxnSpPr>
            <p:nvPr/>
          </p:nvCxnSpPr>
          <p:spPr>
            <a:xfrm>
              <a:off x="4255477" y="5081954"/>
              <a:ext cx="3853522" cy="7006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9D57BCE3-7132-4A27-EAF4-47A488393969}"/>
                </a:ext>
              </a:extLst>
            </p:cNvPr>
            <p:cNvSpPr/>
            <p:nvPr/>
          </p:nvSpPr>
          <p:spPr>
            <a:xfrm>
              <a:off x="3102015" y="4718535"/>
              <a:ext cx="1047952" cy="52167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6">
            <a:extLst>
              <a:ext uri="{FF2B5EF4-FFF2-40B4-BE49-F238E27FC236}">
                <a16:creationId xmlns:a16="http://schemas.microsoft.com/office/drawing/2014/main" id="{4CD8256C-8E47-EC98-8300-2FBF0A49BC4F}"/>
              </a:ext>
            </a:extLst>
          </p:cNvPr>
          <p:cNvPicPr>
            <a:picLocks noChangeAspect="1"/>
          </p:cNvPicPr>
          <p:nvPr/>
        </p:nvPicPr>
        <p:blipFill>
          <a:blip r:embed="rId5"/>
          <a:stretch>
            <a:fillRect/>
          </a:stretch>
        </p:blipFill>
        <p:spPr>
          <a:xfrm>
            <a:off x="1066250" y="7529873"/>
            <a:ext cx="5162550" cy="1371600"/>
          </a:xfrm>
          <a:prstGeom prst="rect">
            <a:avLst/>
          </a:prstGeom>
          <a:effectLst>
            <a:glow rad="228600">
              <a:schemeClr val="accent3">
                <a:satMod val="175000"/>
                <a:alpha val="40000"/>
              </a:schemeClr>
            </a:glow>
          </a:effectLst>
        </p:spPr>
      </p:pic>
      <p:sp>
        <p:nvSpPr>
          <p:cNvPr id="2" name="TextBox 1">
            <a:extLst>
              <a:ext uri="{FF2B5EF4-FFF2-40B4-BE49-F238E27FC236}">
                <a16:creationId xmlns:a16="http://schemas.microsoft.com/office/drawing/2014/main" id="{656B7060-BFB3-B549-D5C7-A733B1E51733}"/>
              </a:ext>
            </a:extLst>
          </p:cNvPr>
          <p:cNvSpPr txBox="1"/>
          <p:nvPr/>
        </p:nvSpPr>
        <p:spPr>
          <a:xfrm>
            <a:off x="8200584" y="5613307"/>
            <a:ext cx="3181789" cy="338554"/>
          </a:xfrm>
          <a:prstGeom prst="rect">
            <a:avLst/>
          </a:prstGeom>
          <a:solidFill>
            <a:schemeClr val="accent2"/>
          </a:solidFill>
        </p:spPr>
        <p:txBody>
          <a:bodyPr wrap="square" rtlCol="0">
            <a:spAutoFit/>
          </a:bodyPr>
          <a:lstStyle/>
          <a:p>
            <a:r>
              <a:rPr lang="en-US" b="1" dirty="0" err="1"/>
              <a:t>qASjWjEd</a:t>
            </a:r>
            <a:endParaRPr lang="en-US" b="1" dirty="0"/>
          </a:p>
        </p:txBody>
      </p:sp>
    </p:spTree>
    <p:extLst>
      <p:ext uri="{BB962C8B-B14F-4D97-AF65-F5344CB8AC3E}">
        <p14:creationId xmlns:p14="http://schemas.microsoft.com/office/powerpoint/2010/main" val="566239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1000"/>
                                        <p:tgtEl>
                                          <p:spTgt spid="1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8">
                                            <p:txEl>
                                              <p:pRg st="6" end="6"/>
                                            </p:txEl>
                                          </p:spTgt>
                                        </p:tgtEl>
                                        <p:attrNameLst>
                                          <p:attrName>style.visibility</p:attrName>
                                        </p:attrNameLst>
                                      </p:cBhvr>
                                      <p:to>
                                        <p:strVal val="visible"/>
                                      </p:to>
                                    </p:set>
                                    <p:animEffect transition="in" filter="wipe(up)">
                                      <p:cBhvr>
                                        <p:cTn id="16" dur="1000"/>
                                        <p:tgtEl>
                                          <p:spTgt spid="8">
                                            <p:txEl>
                                              <p:pRg st="6" end="6"/>
                                            </p:txEl>
                                          </p:spTgt>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81670F8-D37C-FF92-3215-579A00AC329B}"/>
              </a:ext>
            </a:extLst>
          </p:cNvPr>
          <p:cNvSpPr>
            <a:spLocks noGrp="1"/>
          </p:cNvSpPr>
          <p:nvPr>
            <p:ph type="body" sz="quarter" idx="10"/>
          </p:nvPr>
        </p:nvSpPr>
        <p:spPr/>
        <p:txBody>
          <a:bodyPr>
            <a:normAutofit fontScale="77500" lnSpcReduction="20000"/>
          </a:bodyPr>
          <a:lstStyle/>
          <a:p>
            <a:r>
              <a:rPr lang="en-US"/>
              <a:t>USERNAME AND PASSWORD</a:t>
            </a:r>
          </a:p>
        </p:txBody>
      </p:sp>
      <p:pic>
        <p:nvPicPr>
          <p:cNvPr id="9" name="Picture 8">
            <a:extLst>
              <a:ext uri="{FF2B5EF4-FFF2-40B4-BE49-F238E27FC236}">
                <a16:creationId xmlns:a16="http://schemas.microsoft.com/office/drawing/2014/main" id="{619E06D9-A5FE-853B-B7EB-B5C41C06975A}"/>
              </a:ext>
            </a:extLst>
          </p:cNvPr>
          <p:cNvPicPr>
            <a:picLocks noChangeAspect="1"/>
          </p:cNvPicPr>
          <p:nvPr/>
        </p:nvPicPr>
        <p:blipFill>
          <a:blip r:embed="rId3"/>
          <a:stretch>
            <a:fillRect/>
          </a:stretch>
        </p:blipFill>
        <p:spPr>
          <a:xfrm>
            <a:off x="8132334" y="125853"/>
            <a:ext cx="8027013" cy="8632282"/>
          </a:xfrm>
          <a:prstGeom prst="rect">
            <a:avLst/>
          </a:prstGeom>
          <a:ln w="12700">
            <a:noFill/>
          </a:ln>
        </p:spPr>
      </p:pic>
      <p:sp>
        <p:nvSpPr>
          <p:cNvPr id="10" name="Text Placeholder 1">
            <a:extLst>
              <a:ext uri="{FF2B5EF4-FFF2-40B4-BE49-F238E27FC236}">
                <a16:creationId xmlns:a16="http://schemas.microsoft.com/office/drawing/2014/main" id="{FA6F54D9-3648-8FD0-4A0C-3A2680899C16}"/>
              </a:ext>
            </a:extLst>
          </p:cNvPr>
          <p:cNvSpPr>
            <a:spLocks noGrp="1"/>
          </p:cNvSpPr>
          <p:nvPr>
            <p:ph type="body" idx="1"/>
          </p:nvPr>
        </p:nvSpPr>
        <p:spPr>
          <a:xfrm>
            <a:off x="313409" y="1675224"/>
            <a:ext cx="7818925" cy="5750169"/>
          </a:xfrm>
        </p:spPr>
        <p:txBody>
          <a:bodyPr>
            <a:normAutofit/>
          </a:bodyPr>
          <a:lstStyle/>
          <a:p>
            <a:pPr marL="571500" indent="-571500">
              <a:buFont typeface="Wingdings" panose="05000000000000000000" pitchFamily="2" charset="2"/>
              <a:buChar char="Ø"/>
            </a:pPr>
            <a:r>
              <a:rPr lang="en-US">
                <a:solidFill>
                  <a:schemeClr val="tx1"/>
                </a:solidFill>
              </a:rPr>
              <a:t>Username defaults to email address.</a:t>
            </a:r>
          </a:p>
          <a:p>
            <a:pPr marL="571500" indent="-571500">
              <a:buFont typeface="Wingdings" panose="05000000000000000000" pitchFamily="2" charset="2"/>
              <a:buChar char="Ø"/>
            </a:pPr>
            <a:r>
              <a:rPr lang="en-US">
                <a:solidFill>
                  <a:schemeClr val="tx1"/>
                </a:solidFill>
              </a:rPr>
              <a:t>Create Password.</a:t>
            </a:r>
          </a:p>
          <a:p>
            <a:pPr marL="571500" indent="-571500">
              <a:buFont typeface="Wingdings" panose="05000000000000000000" pitchFamily="2" charset="2"/>
              <a:buChar char="Ø"/>
            </a:pPr>
            <a:endParaRPr lang="en-US"/>
          </a:p>
          <a:p>
            <a:pPr marL="571500" indent="-571500">
              <a:buFont typeface="Wingdings" panose="05000000000000000000" pitchFamily="2" charset="2"/>
              <a:buChar char="Ø"/>
            </a:pPr>
            <a:endParaRPr lang="en-US"/>
          </a:p>
          <a:p>
            <a:pPr marL="571500" indent="-571500">
              <a:buFont typeface="Wingdings" panose="05000000000000000000" pitchFamily="2" charset="2"/>
              <a:buChar char="Ø"/>
            </a:pPr>
            <a:endParaRPr lang="en-US"/>
          </a:p>
          <a:p>
            <a:pPr marL="571500" indent="-571500">
              <a:buFont typeface="Wingdings" panose="05000000000000000000" pitchFamily="2" charset="2"/>
              <a:buChar char="Ø"/>
            </a:pPr>
            <a:endParaRPr lang="en-US"/>
          </a:p>
          <a:p>
            <a:pPr marL="571500" indent="-571500">
              <a:buFont typeface="Wingdings" panose="05000000000000000000" pitchFamily="2" charset="2"/>
              <a:buChar char="Ø"/>
            </a:pPr>
            <a:r>
              <a:rPr lang="en-US">
                <a:solidFill>
                  <a:schemeClr val="tx1"/>
                </a:solidFill>
              </a:rPr>
              <a:t>Two Factor Authentication.</a:t>
            </a:r>
          </a:p>
        </p:txBody>
      </p:sp>
      <p:sp>
        <p:nvSpPr>
          <p:cNvPr id="11" name="TextBox 10">
            <a:extLst>
              <a:ext uri="{FF2B5EF4-FFF2-40B4-BE49-F238E27FC236}">
                <a16:creationId xmlns:a16="http://schemas.microsoft.com/office/drawing/2014/main" id="{44E05975-FC6A-60B4-C3D9-036898D54369}"/>
              </a:ext>
            </a:extLst>
          </p:cNvPr>
          <p:cNvSpPr txBox="1"/>
          <p:nvPr/>
        </p:nvSpPr>
        <p:spPr>
          <a:xfrm>
            <a:off x="1180916" y="3999636"/>
            <a:ext cx="5202299" cy="2308324"/>
          </a:xfrm>
          <a:prstGeom prst="rect">
            <a:avLst/>
          </a:prstGeom>
          <a:solidFill>
            <a:schemeClr val="tx2">
              <a:lumMod val="50000"/>
              <a:lumOff val="50000"/>
            </a:schemeClr>
          </a:solidFill>
          <a:effectLst>
            <a:glow rad="101600">
              <a:srgbClr val="FFC000">
                <a:alpha val="60000"/>
              </a:srgbClr>
            </a:glow>
          </a:effectLst>
        </p:spPr>
        <p:txBody>
          <a:bodyPr wrap="square" rtlCol="0">
            <a:spAutoFit/>
          </a:bodyPr>
          <a:lstStyle/>
          <a:p>
            <a:pPr algn="l" fontAlgn="base"/>
            <a:r>
              <a:rPr lang="en-US" sz="2400" b="0" i="1" dirty="0">
                <a:solidFill>
                  <a:schemeClr val="bg1"/>
                </a:solidFill>
                <a:effectLst/>
                <a:latin typeface="inherit"/>
              </a:rPr>
              <a:t>Password Requirements:</a:t>
            </a:r>
            <a:endParaRPr lang="en-US" sz="2400" i="1" dirty="0">
              <a:solidFill>
                <a:schemeClr val="bg1"/>
              </a:solidFill>
              <a:latin typeface="inherit"/>
            </a:endParaRPr>
          </a:p>
          <a:p>
            <a:pPr marL="342900" indent="-342900" algn="l" fontAlgn="base">
              <a:buAutoNum type="arabicPeriod"/>
            </a:pPr>
            <a:r>
              <a:rPr lang="en-US" sz="2400" b="0" i="1" dirty="0">
                <a:solidFill>
                  <a:schemeClr val="bg1"/>
                </a:solidFill>
                <a:effectLst/>
                <a:latin typeface="inherit"/>
              </a:rPr>
              <a:t>Uppercase Letter</a:t>
            </a:r>
          </a:p>
          <a:p>
            <a:pPr marL="342900" indent="-342900" algn="l" fontAlgn="base">
              <a:buAutoNum type="arabicPeriod"/>
            </a:pPr>
            <a:r>
              <a:rPr lang="en-US" sz="2400" i="1" dirty="0">
                <a:solidFill>
                  <a:schemeClr val="bg1"/>
                </a:solidFill>
                <a:latin typeface="inherit"/>
              </a:rPr>
              <a:t>Lo</a:t>
            </a:r>
            <a:r>
              <a:rPr lang="en-US" sz="2400" b="0" i="1" dirty="0">
                <a:solidFill>
                  <a:schemeClr val="bg1"/>
                </a:solidFill>
                <a:effectLst/>
                <a:latin typeface="inherit"/>
              </a:rPr>
              <a:t>wercase Letter</a:t>
            </a:r>
          </a:p>
          <a:p>
            <a:pPr algn="l" fontAlgn="base">
              <a:buFont typeface="+mj-lt"/>
              <a:buAutoNum type="arabicPeriod"/>
            </a:pPr>
            <a:r>
              <a:rPr lang="en-US" sz="2400" b="0" i="1" dirty="0">
                <a:solidFill>
                  <a:schemeClr val="bg1"/>
                </a:solidFill>
                <a:effectLst/>
                <a:latin typeface="inherit"/>
              </a:rPr>
              <a:t>    Number</a:t>
            </a:r>
          </a:p>
          <a:p>
            <a:pPr algn="l" fontAlgn="base">
              <a:buFont typeface="+mj-lt"/>
              <a:buAutoNum type="arabicPeriod"/>
            </a:pPr>
            <a:r>
              <a:rPr lang="en-US" sz="2400" b="0" i="1" dirty="0">
                <a:solidFill>
                  <a:schemeClr val="bg1"/>
                </a:solidFill>
                <a:effectLst/>
                <a:latin typeface="inherit"/>
              </a:rPr>
              <a:t>    Symbol (!@#$%^&amp;*)</a:t>
            </a:r>
          </a:p>
          <a:p>
            <a:pPr algn="l" fontAlgn="base">
              <a:buFont typeface="+mj-lt"/>
              <a:buAutoNum type="arabicPeriod"/>
            </a:pPr>
            <a:r>
              <a:rPr lang="en-US" sz="2400" i="1" dirty="0">
                <a:solidFill>
                  <a:schemeClr val="bg1"/>
                </a:solidFill>
                <a:latin typeface="inherit"/>
              </a:rPr>
              <a:t>    8-character Minimum</a:t>
            </a:r>
            <a:endParaRPr lang="en-US" sz="2400" b="0" i="1" dirty="0">
              <a:solidFill>
                <a:schemeClr val="bg1"/>
              </a:solidFill>
              <a:effectLst/>
              <a:latin typeface="inherit"/>
            </a:endParaRPr>
          </a:p>
        </p:txBody>
      </p:sp>
    </p:spTree>
    <p:extLst>
      <p:ext uri="{BB962C8B-B14F-4D97-AF65-F5344CB8AC3E}">
        <p14:creationId xmlns:p14="http://schemas.microsoft.com/office/powerpoint/2010/main" val="4374980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ipe(up)">
                                      <p:cBhvr>
                                        <p:cTn id="7" dur="1000"/>
                                        <p:tgtEl>
                                          <p:spTgt spid="10">
                                            <p:txEl>
                                              <p:pRg st="1" end="1"/>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animEffect transition="in" filter="wipe(up)">
                                      <p:cBhvr>
                                        <p:cTn id="15"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BC8309D-4DB5-51D5-98E0-8602C279874F}"/>
              </a:ext>
            </a:extLst>
          </p:cNvPr>
          <p:cNvSpPr>
            <a:spLocks noGrp="1"/>
          </p:cNvSpPr>
          <p:nvPr>
            <p:ph type="body" sz="quarter" idx="10"/>
          </p:nvPr>
        </p:nvSpPr>
        <p:spPr/>
        <p:txBody>
          <a:bodyPr>
            <a:normAutofit lnSpcReduction="10000"/>
          </a:bodyPr>
          <a:lstStyle/>
          <a:p>
            <a:r>
              <a:rPr lang="en-US"/>
              <a:t>CAUTION</a:t>
            </a:r>
          </a:p>
        </p:txBody>
      </p:sp>
      <p:grpSp>
        <p:nvGrpSpPr>
          <p:cNvPr id="7" name="Group 6">
            <a:extLst>
              <a:ext uri="{FF2B5EF4-FFF2-40B4-BE49-F238E27FC236}">
                <a16:creationId xmlns:a16="http://schemas.microsoft.com/office/drawing/2014/main" id="{5115F724-0FA9-E312-50D2-A541FD4B9A9F}"/>
              </a:ext>
            </a:extLst>
          </p:cNvPr>
          <p:cNvGrpSpPr/>
          <p:nvPr/>
        </p:nvGrpSpPr>
        <p:grpSpPr>
          <a:xfrm>
            <a:off x="8810118" y="624501"/>
            <a:ext cx="7666140" cy="7833699"/>
            <a:chOff x="4485828" y="576995"/>
            <a:chExt cx="4156838" cy="5610225"/>
          </a:xfrm>
        </p:grpSpPr>
        <p:pic>
          <p:nvPicPr>
            <p:cNvPr id="8" name="Picture 7">
              <a:extLst>
                <a:ext uri="{FF2B5EF4-FFF2-40B4-BE49-F238E27FC236}">
                  <a16:creationId xmlns:a16="http://schemas.microsoft.com/office/drawing/2014/main" id="{979CE887-4516-6F47-45C1-BB2AF2797486}"/>
                </a:ext>
              </a:extLst>
            </p:cNvPr>
            <p:cNvPicPr>
              <a:picLocks noChangeAspect="1"/>
            </p:cNvPicPr>
            <p:nvPr/>
          </p:nvPicPr>
          <p:blipFill>
            <a:blip r:embed="rId3"/>
            <a:stretch>
              <a:fillRect/>
            </a:stretch>
          </p:blipFill>
          <p:spPr>
            <a:xfrm>
              <a:off x="4485828" y="576995"/>
              <a:ext cx="4156838" cy="5610225"/>
            </a:xfrm>
            <a:prstGeom prst="rect">
              <a:avLst/>
            </a:prstGeom>
            <a:ln>
              <a:solidFill>
                <a:schemeClr val="accent2"/>
              </a:solidFill>
            </a:ln>
          </p:spPr>
        </p:pic>
        <p:pic>
          <p:nvPicPr>
            <p:cNvPr id="9" name="Picture 8">
              <a:extLst>
                <a:ext uri="{FF2B5EF4-FFF2-40B4-BE49-F238E27FC236}">
                  <a16:creationId xmlns:a16="http://schemas.microsoft.com/office/drawing/2014/main" id="{58EFA21F-561F-4615-8555-5A70FDF52D91}"/>
                </a:ext>
              </a:extLst>
            </p:cNvPr>
            <p:cNvPicPr>
              <a:picLocks noChangeAspect="1"/>
            </p:cNvPicPr>
            <p:nvPr/>
          </p:nvPicPr>
          <p:blipFill>
            <a:blip r:embed="rId4"/>
            <a:stretch>
              <a:fillRect/>
            </a:stretch>
          </p:blipFill>
          <p:spPr>
            <a:xfrm>
              <a:off x="6682009" y="2680313"/>
              <a:ext cx="1857375" cy="352425"/>
            </a:xfrm>
            <a:prstGeom prst="rect">
              <a:avLst/>
            </a:prstGeom>
          </p:spPr>
        </p:pic>
        <p:pic>
          <p:nvPicPr>
            <p:cNvPr id="10" name="Picture 9">
              <a:extLst>
                <a:ext uri="{FF2B5EF4-FFF2-40B4-BE49-F238E27FC236}">
                  <a16:creationId xmlns:a16="http://schemas.microsoft.com/office/drawing/2014/main" id="{802B6E3C-68DD-F315-EB3C-992ED338248B}"/>
                </a:ext>
              </a:extLst>
            </p:cNvPr>
            <p:cNvPicPr>
              <a:picLocks noChangeAspect="1"/>
            </p:cNvPicPr>
            <p:nvPr/>
          </p:nvPicPr>
          <p:blipFill>
            <a:blip r:embed="rId5"/>
            <a:stretch>
              <a:fillRect/>
            </a:stretch>
          </p:blipFill>
          <p:spPr>
            <a:xfrm>
              <a:off x="4625909" y="2663462"/>
              <a:ext cx="1857375" cy="409575"/>
            </a:xfrm>
            <a:prstGeom prst="rect">
              <a:avLst/>
            </a:prstGeom>
          </p:spPr>
        </p:pic>
        <p:sp>
          <p:nvSpPr>
            <p:cNvPr id="11" name="TextBox 10">
              <a:extLst>
                <a:ext uri="{FF2B5EF4-FFF2-40B4-BE49-F238E27FC236}">
                  <a16:creationId xmlns:a16="http://schemas.microsoft.com/office/drawing/2014/main" id="{5DABF85B-9C3F-8D3C-E12D-7E601F9F4530}"/>
                </a:ext>
              </a:extLst>
            </p:cNvPr>
            <p:cNvSpPr txBox="1"/>
            <p:nvPr/>
          </p:nvSpPr>
          <p:spPr>
            <a:xfrm>
              <a:off x="4752087" y="2063716"/>
              <a:ext cx="3201787" cy="297735"/>
            </a:xfrm>
            <a:prstGeom prst="rect">
              <a:avLst/>
            </a:prstGeom>
            <a:solidFill>
              <a:schemeClr val="bg1">
                <a:lumMod val="95000"/>
              </a:schemeClr>
            </a:solidFill>
          </p:spPr>
          <p:txBody>
            <a:bodyPr wrap="square" rtlCol="0">
              <a:spAutoFit/>
            </a:bodyPr>
            <a:lstStyle/>
            <a:p>
              <a:r>
                <a:rPr lang="en-US" sz="1100"/>
                <a:t>primaryaddrefvickers@outlook.com</a:t>
              </a:r>
            </a:p>
          </p:txBody>
        </p:sp>
      </p:grpSp>
      <p:sp>
        <p:nvSpPr>
          <p:cNvPr id="14" name="Text Placeholder 1">
            <a:extLst>
              <a:ext uri="{FF2B5EF4-FFF2-40B4-BE49-F238E27FC236}">
                <a16:creationId xmlns:a16="http://schemas.microsoft.com/office/drawing/2014/main" id="{82DC811E-3AA2-7B23-6E26-A8443BAE3DCA}"/>
              </a:ext>
            </a:extLst>
          </p:cNvPr>
          <p:cNvSpPr txBox="1">
            <a:spLocks/>
          </p:cNvSpPr>
          <p:nvPr/>
        </p:nvSpPr>
        <p:spPr>
          <a:xfrm>
            <a:off x="211947" y="1481754"/>
            <a:ext cx="7818925" cy="4651426"/>
          </a:xfrm>
          <a:prstGeom prst="rect">
            <a:avLst/>
          </a:prstGeom>
        </p:spPr>
        <p:txBody>
          <a:bodyPr vert="horz" lIns="91440" tIns="45720" rIns="91440" bIns="45720" rtlCol="0" anchor="b">
            <a:normAutofit/>
          </a:bodyPr>
          <a:lstStyle>
            <a:lvl1pPr marL="0" indent="0" algn="l" defTabSz="1300460" rtl="0" eaLnBrk="1" latinLnBrk="0" hangingPunct="1">
              <a:lnSpc>
                <a:spcPct val="90000"/>
              </a:lnSpc>
              <a:spcBef>
                <a:spcPts val="1422"/>
              </a:spcBef>
              <a:buFont typeface="Arial" panose="020B0604020202020204" pitchFamily="34" charset="0"/>
              <a:buNone/>
              <a:defRPr sz="4000" b="1" i="0" kern="1200">
                <a:solidFill>
                  <a:srgbClr val="D61F32"/>
                </a:solidFill>
                <a:latin typeface="Avenir Next Demi Bold"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44" b="1"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560" b="1" kern="1200">
                <a:solidFill>
                  <a:schemeClr val="tx1"/>
                </a:solidFill>
                <a:latin typeface="Avenir Next" panose="020B0503020202020204" pitchFamily="34" charset="0"/>
                <a:ea typeface="+mn-ea"/>
                <a:cs typeface="+mn-cs"/>
              </a:defRPr>
            </a:lvl3pPr>
            <a:lvl4pPr marL="1950690"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5pPr>
            <a:lvl6pPr marL="325114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6pPr>
            <a:lvl7pPr marL="390137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7pPr>
            <a:lvl8pPr marL="455160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8pPr>
            <a:lvl9pPr marL="520183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9pPr>
          </a:lstStyle>
          <a:p>
            <a:pPr marL="571500" indent="-571500">
              <a:buFont typeface="Wingdings" panose="05000000000000000000" pitchFamily="2" charset="2"/>
              <a:buChar char="Ø"/>
            </a:pPr>
            <a:r>
              <a:rPr lang="en-US">
                <a:solidFill>
                  <a:schemeClr val="tx1"/>
                </a:solidFill>
              </a:rPr>
              <a:t>LGN and SAL members do not proceed if you receive this window.</a:t>
            </a:r>
          </a:p>
          <a:p>
            <a:pPr marL="571500" indent="-571500">
              <a:buFont typeface="Wingdings" panose="05000000000000000000" pitchFamily="2" charset="2"/>
              <a:buChar char="Ø"/>
            </a:pPr>
            <a:r>
              <a:rPr lang="en-US">
                <a:solidFill>
                  <a:schemeClr val="tx1"/>
                </a:solidFill>
              </a:rPr>
              <a:t>Email entered does not match what is on member record.</a:t>
            </a:r>
          </a:p>
          <a:p>
            <a:pPr marL="571500" indent="-571500">
              <a:buFont typeface="Wingdings" panose="05000000000000000000" pitchFamily="2" charset="2"/>
              <a:buChar char="Ø"/>
            </a:pPr>
            <a:r>
              <a:rPr lang="en-US">
                <a:solidFill>
                  <a:schemeClr val="tx1"/>
                </a:solidFill>
              </a:rPr>
              <a:t>Contact local or department leadership to verify email on file.</a:t>
            </a:r>
          </a:p>
        </p:txBody>
      </p:sp>
      <p:sp>
        <p:nvSpPr>
          <p:cNvPr id="3" name="&quot;Not Allowed&quot; Symbol 2">
            <a:extLst>
              <a:ext uri="{FF2B5EF4-FFF2-40B4-BE49-F238E27FC236}">
                <a16:creationId xmlns:a16="http://schemas.microsoft.com/office/drawing/2014/main" id="{1746B9A1-B4BD-0E6F-9AB8-659169C554E8}"/>
              </a:ext>
            </a:extLst>
          </p:cNvPr>
          <p:cNvSpPr/>
          <p:nvPr/>
        </p:nvSpPr>
        <p:spPr>
          <a:xfrm>
            <a:off x="11011659" y="3116182"/>
            <a:ext cx="2971800" cy="3180433"/>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451091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wipe(up)">
                                      <p:cBhvr>
                                        <p:cTn id="7" dur="500"/>
                                        <p:tgtEl>
                                          <p:spTgt spid="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wipe(up)">
                                      <p:cBhvr>
                                        <p:cTn id="1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8.2|0.2"/>
</p:tagLst>
</file>

<file path=ppt/tags/tag2.xml><?xml version="1.0" encoding="utf-8"?>
<p:tagLst xmlns:a="http://schemas.openxmlformats.org/drawingml/2006/main" xmlns:r="http://schemas.openxmlformats.org/officeDocument/2006/relationships" xmlns:p="http://schemas.openxmlformats.org/presentationml/2006/main">
  <p:tag name="TIMING" val="|4.5|19.2|10.7|2.4|2.9"/>
</p:tagLst>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2996780-8ee3-477e-ac96-c28f58c3e646" xsi:nil="true"/>
    <lcf76f155ced4ddcb4097134ff3c332f xmlns="678c04f6-f183-44c2-9cd0-bee70d2694e8">
      <Terms xmlns="http://schemas.microsoft.com/office/infopath/2007/PartnerControls"/>
    </lcf76f155ced4ddcb4097134ff3c332f>
    <SharedWithUsers xmlns="f2996780-8ee3-477e-ac96-c28f58c3e646">
      <UserInfo>
        <DisplayName>Rutledge, Claire A.</DisplayName>
        <AccountId>84</AccountId>
        <AccountType/>
      </UserInfo>
    </SharedWithUsers>
    <Notes xmlns="678c04f6-f183-44c2-9cd0-bee70d2694e8" xsi:nil="true"/>
  </documentManagement>
</p:properties>
</file>

<file path=customXml/itemProps1.xml><?xml version="1.0" encoding="utf-8"?>
<ds:datastoreItem xmlns:ds="http://schemas.openxmlformats.org/officeDocument/2006/customXml" ds:itemID="{863A726C-909F-47AF-9167-FA812546CE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612F0F-5350-43A8-96E7-1CD8DD314A8D}">
  <ds:schemaRefs>
    <ds:schemaRef ds:uri="http://schemas.microsoft.com/sharepoint/v3/contenttype/forms"/>
  </ds:schemaRefs>
</ds:datastoreItem>
</file>

<file path=customXml/itemProps3.xml><?xml version="1.0" encoding="utf-8"?>
<ds:datastoreItem xmlns:ds="http://schemas.openxmlformats.org/officeDocument/2006/customXml" ds:itemID="{28CFC471-5ACB-4C5D-8C08-A06F19649396}">
  <ds:schemaRefs>
    <ds:schemaRef ds:uri="http://www.w3.org/XML/1998/namespace"/>
    <ds:schemaRef ds:uri="http://schemas.microsoft.com/office/2006/documentManagement/types"/>
    <ds:schemaRef ds:uri="f2996780-8ee3-477e-ac96-c28f58c3e646"/>
    <ds:schemaRef ds:uri="http://purl.org/dc/terms/"/>
    <ds:schemaRef ds:uri="http://purl.org/dc/elements/1.1/"/>
    <ds:schemaRef ds:uri="678c04f6-f183-44c2-9cd0-bee70d2694e8"/>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212</TotalTime>
  <Words>1347</Words>
  <Application>Microsoft Office PowerPoint</Application>
  <PresentationFormat>Custom</PresentationFormat>
  <Paragraphs>133</Paragraphs>
  <Slides>13</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Aptos</vt:lpstr>
      <vt:lpstr>Arial</vt:lpstr>
      <vt:lpstr>Avenir Next</vt:lpstr>
      <vt:lpstr>Avenir Next Demi Bold</vt:lpstr>
      <vt:lpstr>Calibri</vt:lpstr>
      <vt:lpstr>Helvetica</vt:lpstr>
      <vt:lpstr>Helvetica Neue</vt:lpstr>
      <vt:lpstr>inherit</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6</cp:revision>
  <cp:lastPrinted>2021-10-04T12:15:22Z</cp:lastPrinted>
  <dcterms:created xsi:type="dcterms:W3CDTF">2024-02-15T16:33:50Z</dcterms:created>
  <dcterms:modified xsi:type="dcterms:W3CDTF">2026-07-16T15:02:01Z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ContentTypeId">
    <vt:lpwstr>0x01010085F633947B556F48813B56F8D9C17A6C</vt:lpwstr>
  </property>
  <property fmtid="{D5CDD505-2E9C-101B-9397-08002B2CF9AE}" pid="10" name="MediaServiceImageTags">
    <vt:lpwstr/>
  </property>
</Properties>
</file>